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media/image1.jpeg" ContentType="image/jpeg"/>
  <Override PartName="/ppt/media/image2.jpeg" ContentType="image/jpeg"/>
  <Override PartName="/ppt/media/image3.jpeg" ContentType="image/jpeg"/>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FED4CD41-24E5-4778-8FB5-088230208756}" type="slidenum">
              <a:t>&lt;#&gt;</a:t>
            </a:fld>
          </a:p>
        </p:txBody>
      </p:sp>
      <p:sp>
        <p:nvSpPr>
          <p:cNvPr id="4" name="PlaceHolder 3"/>
          <p:cNvSpPr>
            <a:spLocks noGrp="1"/>
          </p:cNvSpPr>
          <p:nvPr>
            <p:ph type="dt" idx="1"/>
          </p:nvPr>
        </p:nvSpPr>
        <p:spPr/>
        <p:txBody>
          <a:bodyPr/>
          <a:p>
            <a:r>
              <a:rPr lang="de-DE"/>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25F50F9B-0731-404E-8683-A9B9D2728B52}" type="slidenum">
              <a:t>&lt;#&gt;</a:t>
            </a:fld>
          </a:p>
        </p:txBody>
      </p:sp>
      <p:sp>
        <p:nvSpPr>
          <p:cNvPr id="7" name="PlaceHolder 6"/>
          <p:cNvSpPr>
            <a:spLocks noGrp="1"/>
          </p:cNvSpPr>
          <p:nvPr>
            <p:ph type="dt" idx="1"/>
          </p:nvPr>
        </p:nvSpPr>
        <p:spPr/>
        <p:txBody>
          <a:bodyPr/>
          <a:p>
            <a:r>
              <a:rPr lang="de-DE"/>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894AC401-236C-43C2-9CB9-7BA51C15DC30}" type="slidenum">
              <a:t>&lt;#&gt;</a:t>
            </a:fld>
          </a:p>
        </p:txBody>
      </p:sp>
      <p:sp>
        <p:nvSpPr>
          <p:cNvPr id="9" name="PlaceHolder 8"/>
          <p:cNvSpPr>
            <a:spLocks noGrp="1"/>
          </p:cNvSpPr>
          <p:nvPr>
            <p:ph type="dt" idx="1"/>
          </p:nvPr>
        </p:nvSpPr>
        <p:spPr/>
        <p:txBody>
          <a:bodyPr/>
          <a:p>
            <a:r>
              <a:rPr lang="de-DE"/>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BA2B1A60-EFBE-491C-9775-97948439F36B}" type="slidenum">
              <a:t>&lt;#&gt;</a:t>
            </a:fld>
          </a:p>
        </p:txBody>
      </p:sp>
      <p:sp>
        <p:nvSpPr>
          <p:cNvPr id="11" name="PlaceHolder 10"/>
          <p:cNvSpPr>
            <a:spLocks noGrp="1"/>
          </p:cNvSpPr>
          <p:nvPr>
            <p:ph type="dt" idx="1"/>
          </p:nvPr>
        </p:nvSpPr>
        <p:spPr/>
        <p:txBody>
          <a:bodyPr/>
          <a:p>
            <a:r>
              <a:rPr lang="de-DE"/>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1EB7C3BA-469B-4813-AF36-7DD489C34028}" type="slidenum">
              <a:t>&lt;#&gt;</a:t>
            </a:fld>
          </a:p>
        </p:txBody>
      </p:sp>
      <p:sp>
        <p:nvSpPr>
          <p:cNvPr id="4" name="PlaceHolder 3"/>
          <p:cNvSpPr>
            <a:spLocks noGrp="1"/>
          </p:cNvSpPr>
          <p:nvPr>
            <p:ph type="dt" idx="4"/>
          </p:nvPr>
        </p:nvSpPr>
        <p:spPr/>
        <p:txBody>
          <a:bodyPr/>
          <a:p>
            <a:r>
              <a:rPr lang="de-DE"/>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4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59DE8184-60CB-42EF-96AE-99858AB211C6}" type="slidenum">
              <a:t>&lt;#&gt;</a:t>
            </a:fld>
          </a:p>
        </p:txBody>
      </p:sp>
      <p:sp>
        <p:nvSpPr>
          <p:cNvPr id="6" name="PlaceHolder 5"/>
          <p:cNvSpPr>
            <a:spLocks noGrp="1"/>
          </p:cNvSpPr>
          <p:nvPr>
            <p:ph type="dt" idx="4"/>
          </p:nvPr>
        </p:nvSpPr>
        <p:spPr/>
        <p:txBody>
          <a:bodyPr/>
          <a:p>
            <a:r>
              <a:rPr lang="de-DE"/>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4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B60ABACD-21CC-4084-8962-94C63DF98F04}" type="slidenum">
              <a:t>&lt;#&gt;</a:t>
            </a:fld>
          </a:p>
        </p:txBody>
      </p:sp>
      <p:sp>
        <p:nvSpPr>
          <p:cNvPr id="6" name="PlaceHolder 5"/>
          <p:cNvSpPr>
            <a:spLocks noGrp="1"/>
          </p:cNvSpPr>
          <p:nvPr>
            <p:ph type="dt" idx="4"/>
          </p:nvPr>
        </p:nvSpPr>
        <p:spPr/>
        <p:txBody>
          <a:bodyPr/>
          <a:p>
            <a:r>
              <a:rPr lang="de-DE"/>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5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5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B86821D4-BED7-4EA0-BCA6-396CF8657232}" type="slidenum">
              <a:t>&lt;#&gt;</a:t>
            </a:fld>
          </a:p>
        </p:txBody>
      </p:sp>
      <p:sp>
        <p:nvSpPr>
          <p:cNvPr id="7" name="PlaceHolder 6"/>
          <p:cNvSpPr>
            <a:spLocks noGrp="1"/>
          </p:cNvSpPr>
          <p:nvPr>
            <p:ph type="dt" idx="4"/>
          </p:nvPr>
        </p:nvSpPr>
        <p:spPr/>
        <p:txBody>
          <a:bodyPr/>
          <a:p>
            <a:r>
              <a:rPr lang="de-DE"/>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429854F9-FBFB-4D97-B7F8-76E98499EE10}" type="slidenum">
              <a:t>&lt;#&gt;</a:t>
            </a:fld>
          </a:p>
        </p:txBody>
      </p:sp>
      <p:sp>
        <p:nvSpPr>
          <p:cNvPr id="5" name="PlaceHolder 4"/>
          <p:cNvSpPr>
            <a:spLocks noGrp="1"/>
          </p:cNvSpPr>
          <p:nvPr>
            <p:ph type="dt" idx="4"/>
          </p:nvPr>
        </p:nvSpPr>
        <p:spPr/>
        <p:txBody>
          <a:bodyPr/>
          <a:p>
            <a:r>
              <a:rPr lang="de-DE"/>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de-DE"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5E23FBF9-CD13-4457-BB28-BFA7E58522F9}" type="slidenum">
              <a:t>&lt;#&gt;</a:t>
            </a:fld>
          </a:p>
        </p:txBody>
      </p:sp>
      <p:sp>
        <p:nvSpPr>
          <p:cNvPr id="5" name="PlaceHolder 4"/>
          <p:cNvSpPr>
            <a:spLocks noGrp="1"/>
          </p:cNvSpPr>
          <p:nvPr>
            <p:ph type="dt" idx="4"/>
          </p:nvPr>
        </p:nvSpPr>
        <p:spPr/>
        <p:txBody>
          <a:bodyPr/>
          <a:p>
            <a:r>
              <a:rPr lang="de-DE"/>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5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5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5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A2D2394D-55DC-4C0D-BB95-8593F6F89BF5}" type="slidenum">
              <a:t>&lt;#&gt;</a:t>
            </a:fld>
          </a:p>
        </p:txBody>
      </p:sp>
      <p:sp>
        <p:nvSpPr>
          <p:cNvPr id="8" name="PlaceHolder 7"/>
          <p:cNvSpPr>
            <a:spLocks noGrp="1"/>
          </p:cNvSpPr>
          <p:nvPr>
            <p:ph type="dt" idx="4"/>
          </p:nvPr>
        </p:nvSpPr>
        <p:spPr/>
        <p:txBody>
          <a:bodyPr/>
          <a:p>
            <a:r>
              <a:rPr lang="de-DE"/>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FE88E1F8-3499-4F81-8C05-F226E9D14FBB}" type="slidenum">
              <a:t>&lt;#&gt;</a:t>
            </a:fld>
          </a:p>
        </p:txBody>
      </p:sp>
      <p:sp>
        <p:nvSpPr>
          <p:cNvPr id="6" name="PlaceHolder 5"/>
          <p:cNvSpPr>
            <a:spLocks noGrp="1"/>
          </p:cNvSpPr>
          <p:nvPr>
            <p:ph type="dt" idx="1"/>
          </p:nvPr>
        </p:nvSpPr>
        <p:spPr/>
        <p:txBody>
          <a:bodyPr/>
          <a:p>
            <a:r>
              <a:rPr lang="de-DE"/>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6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6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62"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EC28A312-9A63-4A3D-A3FC-39D739C70512}" type="slidenum">
              <a:t>&lt;#&gt;</a:t>
            </a:fld>
          </a:p>
        </p:txBody>
      </p:sp>
      <p:sp>
        <p:nvSpPr>
          <p:cNvPr id="8" name="PlaceHolder 7"/>
          <p:cNvSpPr>
            <a:spLocks noGrp="1"/>
          </p:cNvSpPr>
          <p:nvPr>
            <p:ph type="dt" idx="4"/>
          </p:nvPr>
        </p:nvSpPr>
        <p:spPr/>
        <p:txBody>
          <a:bodyPr/>
          <a:p>
            <a:r>
              <a:rPr lang="de-DE"/>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6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6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66"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BA37D04E-782C-428B-840A-727CE85E50B8}" type="slidenum">
              <a:t>&lt;#&gt;</a:t>
            </a:fld>
          </a:p>
        </p:txBody>
      </p:sp>
      <p:sp>
        <p:nvSpPr>
          <p:cNvPr id="8" name="PlaceHolder 7"/>
          <p:cNvSpPr>
            <a:spLocks noGrp="1"/>
          </p:cNvSpPr>
          <p:nvPr>
            <p:ph type="dt" idx="4"/>
          </p:nvPr>
        </p:nvSpPr>
        <p:spPr/>
        <p:txBody>
          <a:bodyPr/>
          <a:p>
            <a:r>
              <a:rPr lang="de-DE"/>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6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6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B054A2AB-CF2C-43F7-8F93-8850AD89F344}" type="slidenum">
              <a:t>&lt;#&gt;</a:t>
            </a:fld>
          </a:p>
        </p:txBody>
      </p:sp>
      <p:sp>
        <p:nvSpPr>
          <p:cNvPr id="7" name="PlaceHolder 6"/>
          <p:cNvSpPr>
            <a:spLocks noGrp="1"/>
          </p:cNvSpPr>
          <p:nvPr>
            <p:ph type="dt" idx="4"/>
          </p:nvPr>
        </p:nvSpPr>
        <p:spPr/>
        <p:txBody>
          <a:bodyPr/>
          <a:p>
            <a:r>
              <a:rPr lang="de-DE"/>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7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7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7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74"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2B2400C8-4426-4D67-8657-AA22E2BAD878}" type="slidenum">
              <a:t>&lt;#&gt;</a:t>
            </a:fld>
          </a:p>
        </p:txBody>
      </p:sp>
      <p:sp>
        <p:nvSpPr>
          <p:cNvPr id="9" name="PlaceHolder 8"/>
          <p:cNvSpPr>
            <a:spLocks noGrp="1"/>
          </p:cNvSpPr>
          <p:nvPr>
            <p:ph type="dt" idx="4"/>
          </p:nvPr>
        </p:nvSpPr>
        <p:spPr/>
        <p:txBody>
          <a:bodyPr/>
          <a:p>
            <a:r>
              <a:rPr lang="de-DE"/>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76"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77"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78"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79"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80"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81"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C7B6D505-BF09-4E50-9E78-9D73DAA812D5}" type="slidenum">
              <a:t>&lt;#&gt;</a:t>
            </a:fld>
          </a:p>
        </p:txBody>
      </p:sp>
      <p:sp>
        <p:nvSpPr>
          <p:cNvPr id="11" name="PlaceHolder 10"/>
          <p:cNvSpPr>
            <a:spLocks noGrp="1"/>
          </p:cNvSpPr>
          <p:nvPr>
            <p:ph type="dt" idx="4"/>
          </p:nvPr>
        </p:nvSpPr>
        <p:spPr/>
        <p:txBody>
          <a:bodyPr/>
          <a:p>
            <a:r>
              <a:rPr lang="de-DE"/>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DD520067-3F6B-4732-AD01-21DB11050E72}" type="slidenum">
              <a:t>&lt;#&gt;</a:t>
            </a:fld>
          </a:p>
        </p:txBody>
      </p:sp>
      <p:sp>
        <p:nvSpPr>
          <p:cNvPr id="4" name="PlaceHolder 3"/>
          <p:cNvSpPr>
            <a:spLocks noGrp="1"/>
          </p:cNvSpPr>
          <p:nvPr>
            <p:ph type="dt" idx="7"/>
          </p:nvPr>
        </p:nvSpPr>
        <p:spPr/>
        <p:txBody>
          <a:bodyPr/>
          <a:p>
            <a:r>
              <a:rPr lang="de-DE"/>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88"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F0C49896-2791-4E2B-908A-EFFE930132BE}" type="slidenum">
              <a:t>&lt;#&gt;</a:t>
            </a:fld>
          </a:p>
        </p:txBody>
      </p:sp>
      <p:sp>
        <p:nvSpPr>
          <p:cNvPr id="6" name="PlaceHolder 5"/>
          <p:cNvSpPr>
            <a:spLocks noGrp="1"/>
          </p:cNvSpPr>
          <p:nvPr>
            <p:ph type="dt" idx="7"/>
          </p:nvPr>
        </p:nvSpPr>
        <p:spPr/>
        <p:txBody>
          <a:bodyPr/>
          <a:p>
            <a:r>
              <a:rPr lang="de-DE"/>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9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A882B095-FE1A-4043-B349-EF9BF4DA6EE7}" type="slidenum">
              <a:t>&lt;#&gt;</a:t>
            </a:fld>
          </a:p>
        </p:txBody>
      </p:sp>
      <p:sp>
        <p:nvSpPr>
          <p:cNvPr id="6" name="PlaceHolder 5"/>
          <p:cNvSpPr>
            <a:spLocks noGrp="1"/>
          </p:cNvSpPr>
          <p:nvPr>
            <p:ph type="dt" idx="7"/>
          </p:nvPr>
        </p:nvSpPr>
        <p:spPr/>
        <p:txBody>
          <a:bodyPr/>
          <a:p>
            <a:r>
              <a:rPr lang="de-DE"/>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9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9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8BDBCEB5-AC98-4DDD-8C62-0A5CF70E0917}" type="slidenum">
              <a:t>&lt;#&gt;</a:t>
            </a:fld>
          </a:p>
        </p:txBody>
      </p:sp>
      <p:sp>
        <p:nvSpPr>
          <p:cNvPr id="7" name="PlaceHolder 6"/>
          <p:cNvSpPr>
            <a:spLocks noGrp="1"/>
          </p:cNvSpPr>
          <p:nvPr>
            <p:ph type="dt" idx="7"/>
          </p:nvPr>
        </p:nvSpPr>
        <p:spPr/>
        <p:txBody>
          <a:bodyPr/>
          <a:p>
            <a:r>
              <a:rPr lang="de-DE"/>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D7A7624D-8677-45AE-9E18-BB9A7A8E4B2A}" type="slidenum">
              <a:t>&lt;#&gt;</a:t>
            </a:fld>
          </a:p>
        </p:txBody>
      </p:sp>
      <p:sp>
        <p:nvSpPr>
          <p:cNvPr id="5" name="PlaceHolder 4"/>
          <p:cNvSpPr>
            <a:spLocks noGrp="1"/>
          </p:cNvSpPr>
          <p:nvPr>
            <p:ph type="dt" idx="7"/>
          </p:nvPr>
        </p:nvSpPr>
        <p:spPr/>
        <p:txBody>
          <a:bodyPr/>
          <a:p>
            <a:r>
              <a:rPr lang="de-DE"/>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8678D729-06F4-4403-9354-9BEF1D35CFB8}" type="slidenum">
              <a:t>&lt;#&gt;</a:t>
            </a:fld>
          </a:p>
        </p:txBody>
      </p:sp>
      <p:sp>
        <p:nvSpPr>
          <p:cNvPr id="6" name="PlaceHolder 5"/>
          <p:cNvSpPr>
            <a:spLocks noGrp="1"/>
          </p:cNvSpPr>
          <p:nvPr>
            <p:ph type="dt" idx="1"/>
          </p:nvPr>
        </p:nvSpPr>
        <p:spPr/>
        <p:txBody>
          <a:bodyPr/>
          <a:p>
            <a:r>
              <a:rPr lang="de-DE"/>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de-DE" sz="32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0B93147C-A43E-4E8A-8083-EBCFD517B358}" type="slidenum">
              <a:t>&lt;#&gt;</a:t>
            </a:fld>
          </a:p>
        </p:txBody>
      </p:sp>
      <p:sp>
        <p:nvSpPr>
          <p:cNvPr id="5" name="PlaceHolder 4"/>
          <p:cNvSpPr>
            <a:spLocks noGrp="1"/>
          </p:cNvSpPr>
          <p:nvPr>
            <p:ph type="dt" idx="7"/>
          </p:nvPr>
        </p:nvSpPr>
        <p:spPr/>
        <p:txBody>
          <a:bodyPr/>
          <a:p>
            <a:r>
              <a:rPr lang="de-DE"/>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9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9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9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68406DA5-B446-4DF9-870A-07AF17EB8E28}" type="slidenum">
              <a:t>&lt;#&gt;</a:t>
            </a:fld>
          </a:p>
        </p:txBody>
      </p:sp>
      <p:sp>
        <p:nvSpPr>
          <p:cNvPr id="8" name="PlaceHolder 7"/>
          <p:cNvSpPr>
            <a:spLocks noGrp="1"/>
          </p:cNvSpPr>
          <p:nvPr>
            <p:ph type="dt" idx="7"/>
          </p:nvPr>
        </p:nvSpPr>
        <p:spPr/>
        <p:txBody>
          <a:bodyPr/>
          <a:p>
            <a:r>
              <a:rPr lang="de-DE"/>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10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10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10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BF3F91D9-6DC4-4B5B-9422-F553E8491DC0}" type="slidenum">
              <a:t>&lt;#&gt;</a:t>
            </a:fld>
          </a:p>
        </p:txBody>
      </p:sp>
      <p:sp>
        <p:nvSpPr>
          <p:cNvPr id="8" name="PlaceHolder 7"/>
          <p:cNvSpPr>
            <a:spLocks noGrp="1"/>
          </p:cNvSpPr>
          <p:nvPr>
            <p:ph type="dt" idx="7"/>
          </p:nvPr>
        </p:nvSpPr>
        <p:spPr/>
        <p:txBody>
          <a:bodyPr/>
          <a:p>
            <a:r>
              <a:rPr lang="de-DE"/>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10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10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107"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35E2528B-6EA1-497F-8110-67C4F3902630}" type="slidenum">
              <a:t>&lt;#&gt;</a:t>
            </a:fld>
          </a:p>
        </p:txBody>
      </p:sp>
      <p:sp>
        <p:nvSpPr>
          <p:cNvPr id="8" name="PlaceHolder 7"/>
          <p:cNvSpPr>
            <a:spLocks noGrp="1"/>
          </p:cNvSpPr>
          <p:nvPr>
            <p:ph type="dt" idx="7"/>
          </p:nvPr>
        </p:nvSpPr>
        <p:spPr/>
        <p:txBody>
          <a:bodyPr/>
          <a:p>
            <a:r>
              <a:rPr lang="de-DE"/>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109"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110"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9333C093-9D54-476D-B9FA-8EFA4FA71BDF}" type="slidenum">
              <a:t>&lt;#&gt;</a:t>
            </a:fld>
          </a:p>
        </p:txBody>
      </p:sp>
      <p:sp>
        <p:nvSpPr>
          <p:cNvPr id="7" name="PlaceHolder 6"/>
          <p:cNvSpPr>
            <a:spLocks noGrp="1"/>
          </p:cNvSpPr>
          <p:nvPr>
            <p:ph type="dt" idx="7"/>
          </p:nvPr>
        </p:nvSpPr>
        <p:spPr/>
        <p:txBody>
          <a:bodyPr/>
          <a:p>
            <a:r>
              <a:rPr lang="de-DE"/>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1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11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1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115"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47A6823F-A4C5-453F-81F8-80B24841C810}" type="slidenum">
              <a:t>&lt;#&gt;</a:t>
            </a:fld>
          </a:p>
        </p:txBody>
      </p:sp>
      <p:sp>
        <p:nvSpPr>
          <p:cNvPr id="9" name="PlaceHolder 8"/>
          <p:cNvSpPr>
            <a:spLocks noGrp="1"/>
          </p:cNvSpPr>
          <p:nvPr>
            <p:ph type="dt" idx="7"/>
          </p:nvPr>
        </p:nvSpPr>
        <p:spPr/>
        <p:txBody>
          <a:bodyPr/>
          <a:p>
            <a:r>
              <a:rPr lang="de-DE"/>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117"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118"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119"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120"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121"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122"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B14E333C-2C4A-4F6E-A9AD-E301C78FBF46}" type="slidenum">
              <a:t>&lt;#&gt;</a:t>
            </a:fld>
          </a:p>
        </p:txBody>
      </p:sp>
      <p:sp>
        <p:nvSpPr>
          <p:cNvPr id="11" name="PlaceHolder 10"/>
          <p:cNvSpPr>
            <a:spLocks noGrp="1"/>
          </p:cNvSpPr>
          <p:nvPr>
            <p:ph type="dt" idx="7"/>
          </p:nvPr>
        </p:nvSpPr>
        <p:spPr/>
        <p:txBody>
          <a:bodyPr/>
          <a:p>
            <a:r>
              <a:rPr lang="de-DE"/>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1AEDD27E-D7CB-4819-B181-6B339E0D9E36}" type="slidenum">
              <a:t>&lt;#&gt;</a:t>
            </a:fld>
          </a:p>
        </p:txBody>
      </p:sp>
      <p:sp>
        <p:nvSpPr>
          <p:cNvPr id="7" name="PlaceHolder 6"/>
          <p:cNvSpPr>
            <a:spLocks noGrp="1"/>
          </p:cNvSpPr>
          <p:nvPr>
            <p:ph type="dt" idx="1"/>
          </p:nvPr>
        </p:nvSpPr>
        <p:spPr/>
        <p:txBody>
          <a:bodyPr/>
          <a:p>
            <a:r>
              <a:rPr lang="de-DE"/>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A112DB6A-8156-4704-9EFD-C31743DBDDD1}" type="slidenum">
              <a:t>&lt;#&gt;</a:t>
            </a:fld>
          </a:p>
        </p:txBody>
      </p:sp>
      <p:sp>
        <p:nvSpPr>
          <p:cNvPr id="5" name="PlaceHolder 4"/>
          <p:cNvSpPr>
            <a:spLocks noGrp="1"/>
          </p:cNvSpPr>
          <p:nvPr>
            <p:ph type="dt" idx="1"/>
          </p:nvPr>
        </p:nvSpPr>
        <p:spPr/>
        <p:txBody>
          <a:bodyPr/>
          <a:p>
            <a:r>
              <a:rPr lang="de-DE"/>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de-DE"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D2311C80-8A0D-4208-A352-A99654E00569}" type="slidenum">
              <a:t>&lt;#&gt;</a:t>
            </a:fld>
          </a:p>
        </p:txBody>
      </p:sp>
      <p:sp>
        <p:nvSpPr>
          <p:cNvPr id="5" name="PlaceHolder 4"/>
          <p:cNvSpPr>
            <a:spLocks noGrp="1"/>
          </p:cNvSpPr>
          <p:nvPr>
            <p:ph type="dt" idx="1"/>
          </p:nvPr>
        </p:nvSpPr>
        <p:spPr/>
        <p:txBody>
          <a:bodyPr/>
          <a:p>
            <a:r>
              <a:rPr lang="de-DE"/>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94D69EF5-3EA2-4FB5-BED0-621226D363D1}" type="slidenum">
              <a:t>&lt;#&gt;</a:t>
            </a:fld>
          </a:p>
        </p:txBody>
      </p:sp>
      <p:sp>
        <p:nvSpPr>
          <p:cNvPr id="8" name="PlaceHolder 7"/>
          <p:cNvSpPr>
            <a:spLocks noGrp="1"/>
          </p:cNvSpPr>
          <p:nvPr>
            <p:ph type="dt" idx="1"/>
          </p:nvPr>
        </p:nvSpPr>
        <p:spPr/>
        <p:txBody>
          <a:bodyPr/>
          <a:p>
            <a:r>
              <a:rPr lang="de-DE"/>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A47A5BE3-544B-411E-BB98-D0F95FE33665}" type="slidenum">
              <a:t>&lt;#&gt;</a:t>
            </a:fld>
          </a:p>
        </p:txBody>
      </p:sp>
      <p:sp>
        <p:nvSpPr>
          <p:cNvPr id="8" name="PlaceHolder 7"/>
          <p:cNvSpPr>
            <a:spLocks noGrp="1"/>
          </p:cNvSpPr>
          <p:nvPr>
            <p:ph type="dt" idx="1"/>
          </p:nvPr>
        </p:nvSpPr>
        <p:spPr/>
        <p:txBody>
          <a:bodyPr/>
          <a:p>
            <a:r>
              <a:rPr lang="de-DE"/>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Calibri"/>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chemeClr val="dk1"/>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AB0DDC5C-A51B-4C59-BECB-4C98F8BD3E0C}" type="slidenum">
              <a:t>&lt;#&gt;</a:t>
            </a:fld>
          </a:p>
        </p:txBody>
      </p:sp>
      <p:sp>
        <p:nvSpPr>
          <p:cNvPr id="8" name="PlaceHolder 7"/>
          <p:cNvSpPr>
            <a:spLocks noGrp="1"/>
          </p:cNvSpPr>
          <p:nvPr>
            <p:ph type="dt" idx="1"/>
          </p:nvPr>
        </p:nvSpPr>
        <p:spPr/>
        <p:txBody>
          <a:bodyPr/>
          <a:p>
            <a:r>
              <a:rPr lang="de-DE"/>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1122480"/>
            <a:ext cx="7772040" cy="2387160"/>
          </a:xfrm>
          <a:prstGeom prst="rect">
            <a:avLst/>
          </a:prstGeom>
          <a:noFill/>
          <a:ln w="0">
            <a:noFill/>
          </a:ln>
        </p:spPr>
        <p:txBody>
          <a:bodyPr anchor="b">
            <a:noAutofit/>
          </a:bodyPr>
          <a:p>
            <a:pPr indent="0" algn="ctr" defTabSz="914400">
              <a:lnSpc>
                <a:spcPct val="90000"/>
              </a:lnSpc>
              <a:buNone/>
            </a:pPr>
            <a:r>
              <a:rPr b="0" lang="en-US" sz="6000" spc="-1" strike="noStrike">
                <a:solidFill>
                  <a:schemeClr val="dk1"/>
                </a:solidFill>
                <a:latin typeface="Calibri Light"/>
              </a:rPr>
              <a:t>Click to edit Master title style</a:t>
            </a:r>
            <a:endParaRPr b="0" lang="de-DE" sz="6000" spc="-1" strike="noStrike">
              <a:solidFill>
                <a:schemeClr val="dk1"/>
              </a:solidFill>
              <a:latin typeface="Calibri"/>
            </a:endParaRPr>
          </a:p>
        </p:txBody>
      </p:sp>
      <p:sp>
        <p:nvSpPr>
          <p:cNvPr id="1" name="PlaceHolder 2"/>
          <p:cNvSpPr>
            <a:spLocks noGrp="1"/>
          </p:cNvSpPr>
          <p:nvPr>
            <p:ph type="dt" idx="1"/>
          </p:nvPr>
        </p:nvSpPr>
        <p:spPr>
          <a:xfrm>
            <a:off x="628560" y="6356520"/>
            <a:ext cx="2057040" cy="364680"/>
          </a:xfrm>
          <a:prstGeom prst="rect">
            <a:avLst/>
          </a:prstGeom>
          <a:noFill/>
          <a:ln w="0">
            <a:noFill/>
          </a:ln>
        </p:spPr>
        <p:txBody>
          <a:bodyPr anchor="ctr">
            <a:noAutofit/>
          </a:bodyPr>
          <a:lstStyle>
            <a:lvl1pPr indent="0" defTabSz="914400">
              <a:lnSpc>
                <a:spcPct val="100000"/>
              </a:lnSpc>
              <a:buNone/>
              <a:defRPr b="0" lang="de-DE" sz="1200" spc="-1" strike="noStrike">
                <a:solidFill>
                  <a:schemeClr val="dk1">
                    <a:tint val="75000"/>
                  </a:schemeClr>
                </a:solidFill>
                <a:latin typeface="Calibri"/>
              </a:defRPr>
            </a:lvl1pPr>
          </a:lstStyle>
          <a:p>
            <a:pPr indent="0" defTabSz="914400">
              <a:lnSpc>
                <a:spcPct val="100000"/>
              </a:lnSpc>
              <a:buNone/>
            </a:pPr>
            <a:r>
              <a:rPr b="0" lang="de-DE" sz="1200" spc="-1" strike="noStrike">
                <a:solidFill>
                  <a:schemeClr val="dk1">
                    <a:tint val="75000"/>
                  </a:schemeClr>
                </a:solidFill>
                <a:latin typeface="Calibri"/>
              </a:rPr>
              <a:t>&lt;Datum/Uhrzeit&gt;</a:t>
            </a:r>
            <a:endParaRPr b="0" lang="de-DE" sz="1200" spc="-1" strike="noStrike">
              <a:solidFill>
                <a:srgbClr val="000000"/>
              </a:solidFill>
              <a:latin typeface="Times New Roman"/>
            </a:endParaRPr>
          </a:p>
        </p:txBody>
      </p:sp>
      <p:sp>
        <p:nvSpPr>
          <p:cNvPr id="2" name="PlaceHolder 3"/>
          <p:cNvSpPr>
            <a:spLocks noGrp="1"/>
          </p:cNvSpPr>
          <p:nvPr>
            <p:ph type="ftr" idx="2"/>
          </p:nvPr>
        </p:nvSpPr>
        <p:spPr>
          <a:xfrm>
            <a:off x="3029040" y="6356520"/>
            <a:ext cx="3085920" cy="364680"/>
          </a:xfrm>
          <a:prstGeom prst="rect">
            <a:avLst/>
          </a:prstGeom>
          <a:noFill/>
          <a:ln w="0">
            <a:noFill/>
          </a:ln>
        </p:spPr>
        <p:txBody>
          <a:bodyPr anchor="ctr">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&lt;Fußzeile&gt;</a:t>
            </a:r>
            <a:endParaRPr b="0" lang="de-DE" sz="1400" spc="-1" strike="noStrike">
              <a:solidFill>
                <a:srgbClr val="000000"/>
              </a:solidFill>
              <a:latin typeface="Times New Roman"/>
            </a:endParaRPr>
          </a:p>
        </p:txBody>
      </p:sp>
      <p:sp>
        <p:nvSpPr>
          <p:cNvPr id="3" name="PlaceHolder 4"/>
          <p:cNvSpPr>
            <a:spLocks noGrp="1"/>
          </p:cNvSpPr>
          <p:nvPr>
            <p:ph type="sldNum" idx="3"/>
          </p:nvPr>
        </p:nvSpPr>
        <p:spPr>
          <a:xfrm>
            <a:off x="6458040" y="6356520"/>
            <a:ext cx="2057040" cy="364680"/>
          </a:xfrm>
          <a:prstGeom prst="rect">
            <a:avLst/>
          </a:prstGeom>
          <a:noFill/>
          <a:ln w="0">
            <a:noFill/>
          </a:ln>
        </p:spPr>
        <p:txBody>
          <a:bodyPr anchor="ctr">
            <a:noAutofit/>
          </a:bodyPr>
          <a:lstStyle>
            <a:lvl1pPr indent="0" algn="r" defTabSz="914400">
              <a:lnSpc>
                <a:spcPct val="100000"/>
              </a:lnSpc>
              <a:buNone/>
              <a:defRPr b="0" lang="de-DE" sz="1200" spc="-1" strike="noStrike">
                <a:solidFill>
                  <a:schemeClr val="dk1">
                    <a:tint val="75000"/>
                  </a:schemeClr>
                </a:solidFill>
                <a:latin typeface="Calibri"/>
              </a:defRPr>
            </a:lvl1pPr>
          </a:lstStyle>
          <a:p>
            <a:pPr indent="0" algn="r" defTabSz="914400">
              <a:lnSpc>
                <a:spcPct val="100000"/>
              </a:lnSpc>
              <a:buNone/>
            </a:pPr>
            <a:fld id="{E5BCED48-0FCA-42F4-BF34-F8C6F9845DCB}" type="slidenum">
              <a:rPr b="0" lang="de-DE" sz="1200" spc="-1" strike="noStrike">
                <a:solidFill>
                  <a:schemeClr val="dk1">
                    <a:tint val="75000"/>
                  </a:schemeClr>
                </a:solidFill>
                <a:latin typeface="Calibri"/>
              </a:rPr>
              <a:t>&lt;Foliennummer&gt;</a:t>
            </a:fld>
            <a:endParaRPr b="0" lang="de-DE" sz="1200" spc="-1" strike="noStrike">
              <a:solidFill>
                <a:srgbClr val="000000"/>
              </a:solidFill>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de-DE" sz="2800" spc="-1" strike="noStrike">
                <a:solidFill>
                  <a:schemeClr val="dk1"/>
                </a:solidFill>
                <a:latin typeface="Calibri"/>
              </a:rPr>
              <a:t>Format des Gliederungstextes durch Klicken bearbeiten</a:t>
            </a:r>
            <a:endParaRPr b="0" lang="de-DE" sz="2800" spc="-1" strike="noStrike">
              <a:solidFill>
                <a:schemeClr val="dk1"/>
              </a:solidFill>
              <a:latin typeface="Calibri"/>
            </a:endParaRPr>
          </a:p>
          <a:p>
            <a:pPr lvl="1" marL="864000" indent="-324000">
              <a:lnSpc>
                <a:spcPct val="90000"/>
              </a:lnSpc>
              <a:spcBef>
                <a:spcPts val="1134"/>
              </a:spcBef>
              <a:buClr>
                <a:srgbClr val="000000"/>
              </a:buClr>
              <a:buSzPct val="75000"/>
              <a:buFont typeface="Symbol" charset="2"/>
              <a:buChar char=""/>
            </a:pPr>
            <a:r>
              <a:rPr b="0" lang="de-DE" sz="2000" spc="-1" strike="noStrike">
                <a:solidFill>
                  <a:schemeClr val="dk1"/>
                </a:solidFill>
                <a:latin typeface="Calibri"/>
              </a:rPr>
              <a:t>Zweite Gliederungsebene</a:t>
            </a:r>
            <a:endParaRPr b="0" lang="de-DE" sz="2000" spc="-1" strike="noStrike">
              <a:solidFill>
                <a:schemeClr val="dk1"/>
              </a:solidFill>
              <a:latin typeface="Calibri"/>
            </a:endParaRPr>
          </a:p>
          <a:p>
            <a:pPr lvl="2" marL="1296000" indent="-288000">
              <a:lnSpc>
                <a:spcPct val="90000"/>
              </a:lnSpc>
              <a:spcBef>
                <a:spcPts val="850"/>
              </a:spcBef>
              <a:buClr>
                <a:srgbClr val="000000"/>
              </a:buClr>
              <a:buSzPct val="45000"/>
              <a:buFont typeface="Wingdings" charset="2"/>
              <a:buChar char=""/>
            </a:pPr>
            <a:r>
              <a:rPr b="0" lang="de-DE" sz="1800" spc="-1" strike="noStrike">
                <a:solidFill>
                  <a:schemeClr val="dk1"/>
                </a:solidFill>
                <a:latin typeface="Calibri"/>
              </a:rPr>
              <a:t>Dritte Gliederungsebene</a:t>
            </a:r>
            <a:endParaRPr b="0" lang="de-DE" sz="1800" spc="-1" strike="noStrike">
              <a:solidFill>
                <a:schemeClr val="dk1"/>
              </a:solidFill>
              <a:latin typeface="Calibri"/>
            </a:endParaRPr>
          </a:p>
          <a:p>
            <a:pPr lvl="3" marL="1728000" indent="-216000">
              <a:lnSpc>
                <a:spcPct val="90000"/>
              </a:lnSpc>
              <a:spcBef>
                <a:spcPts val="567"/>
              </a:spcBef>
              <a:buClr>
                <a:srgbClr val="000000"/>
              </a:buClr>
              <a:buSzPct val="75000"/>
              <a:buFont typeface="Symbol" charset="2"/>
              <a:buChar char=""/>
            </a:pPr>
            <a:r>
              <a:rPr b="0" lang="de-DE" sz="1800" spc="-1" strike="noStrike">
                <a:solidFill>
                  <a:schemeClr val="dk1"/>
                </a:solidFill>
                <a:latin typeface="Calibri"/>
              </a:rPr>
              <a:t>Vierte Gliederungsebene</a:t>
            </a:r>
            <a:endParaRPr b="0" lang="de-DE" sz="1800" spc="-1" strike="noStrike">
              <a:solidFill>
                <a:schemeClr val="dk1"/>
              </a:solidFill>
              <a:latin typeface="Calibri"/>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Calibri"/>
              </a:rPr>
              <a:t>Fünfte Gliederungsebene</a:t>
            </a:r>
            <a:endParaRPr b="0" lang="de-DE" sz="2000" spc="-1" strike="noStrike">
              <a:solidFill>
                <a:schemeClr val="dk1"/>
              </a:solidFill>
              <a:latin typeface="Calibri"/>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Calibri"/>
              </a:rPr>
              <a:t>Sechste Gliederungsebene</a:t>
            </a:r>
            <a:endParaRPr b="0" lang="de-DE" sz="2000" spc="-1" strike="noStrike">
              <a:solidFill>
                <a:schemeClr val="dk1"/>
              </a:solidFill>
              <a:latin typeface="Calibri"/>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Calibri"/>
              </a:rPr>
              <a:t>Siebte Gliederungsebene</a:t>
            </a:r>
            <a:endParaRPr b="0" lang="de-DE" sz="2000" spc="-1" strike="noStrike">
              <a:solidFill>
                <a:schemeClr val="dk1"/>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dt" idx="4"/>
          </p:nvPr>
        </p:nvSpPr>
        <p:spPr>
          <a:xfrm>
            <a:off x="628560" y="6356520"/>
            <a:ext cx="2057040" cy="364680"/>
          </a:xfrm>
          <a:prstGeom prst="rect">
            <a:avLst/>
          </a:prstGeom>
          <a:noFill/>
          <a:ln w="0">
            <a:noFill/>
          </a:ln>
        </p:spPr>
        <p:txBody>
          <a:bodyPr anchor="ctr">
            <a:noAutofit/>
          </a:bodyPr>
          <a:lstStyle>
            <a:lvl1pPr indent="0" defTabSz="914400">
              <a:lnSpc>
                <a:spcPct val="100000"/>
              </a:lnSpc>
              <a:buNone/>
              <a:defRPr b="0" lang="de-DE" sz="1200" spc="-1" strike="noStrike">
                <a:solidFill>
                  <a:schemeClr val="dk1">
                    <a:tint val="75000"/>
                  </a:schemeClr>
                </a:solidFill>
                <a:latin typeface="Calibri"/>
              </a:defRPr>
            </a:lvl1pPr>
          </a:lstStyle>
          <a:p>
            <a:pPr indent="0" defTabSz="914400">
              <a:lnSpc>
                <a:spcPct val="100000"/>
              </a:lnSpc>
              <a:buNone/>
            </a:pPr>
            <a:r>
              <a:rPr b="0" lang="de-DE" sz="1200" spc="-1" strike="noStrike">
                <a:solidFill>
                  <a:schemeClr val="dk1">
                    <a:tint val="75000"/>
                  </a:schemeClr>
                </a:solidFill>
                <a:latin typeface="Calibri"/>
              </a:rPr>
              <a:t>&lt;Datum/Uhrzeit&gt;</a:t>
            </a:r>
            <a:endParaRPr b="0" lang="de-DE" sz="1200" spc="-1" strike="noStrike">
              <a:solidFill>
                <a:srgbClr val="000000"/>
              </a:solidFill>
              <a:latin typeface="Times New Roman"/>
            </a:endParaRPr>
          </a:p>
        </p:txBody>
      </p:sp>
      <p:sp>
        <p:nvSpPr>
          <p:cNvPr id="42" name="PlaceHolder 2"/>
          <p:cNvSpPr>
            <a:spLocks noGrp="1"/>
          </p:cNvSpPr>
          <p:nvPr>
            <p:ph type="ftr" idx="5"/>
          </p:nvPr>
        </p:nvSpPr>
        <p:spPr>
          <a:xfrm>
            <a:off x="3029040" y="6356520"/>
            <a:ext cx="3085920" cy="364680"/>
          </a:xfrm>
          <a:prstGeom prst="rect">
            <a:avLst/>
          </a:prstGeom>
          <a:noFill/>
          <a:ln w="0">
            <a:noFill/>
          </a:ln>
        </p:spPr>
        <p:txBody>
          <a:bodyPr anchor="ctr">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&lt;Fußzeile&gt;</a:t>
            </a:r>
            <a:endParaRPr b="0" lang="de-DE" sz="1400" spc="-1" strike="noStrike">
              <a:solidFill>
                <a:srgbClr val="000000"/>
              </a:solidFill>
              <a:latin typeface="Times New Roman"/>
            </a:endParaRPr>
          </a:p>
        </p:txBody>
      </p:sp>
      <p:sp>
        <p:nvSpPr>
          <p:cNvPr id="43" name="PlaceHolder 3"/>
          <p:cNvSpPr>
            <a:spLocks noGrp="1"/>
          </p:cNvSpPr>
          <p:nvPr>
            <p:ph type="sldNum" idx="6"/>
          </p:nvPr>
        </p:nvSpPr>
        <p:spPr>
          <a:xfrm>
            <a:off x="6458040" y="6356520"/>
            <a:ext cx="2057040" cy="364680"/>
          </a:xfrm>
          <a:prstGeom prst="rect">
            <a:avLst/>
          </a:prstGeom>
          <a:noFill/>
          <a:ln w="0">
            <a:noFill/>
          </a:ln>
        </p:spPr>
        <p:txBody>
          <a:bodyPr anchor="ctr">
            <a:noAutofit/>
          </a:bodyPr>
          <a:lstStyle>
            <a:lvl1pPr indent="0" algn="r" defTabSz="914400">
              <a:lnSpc>
                <a:spcPct val="100000"/>
              </a:lnSpc>
              <a:buNone/>
              <a:defRPr b="0" lang="de-DE" sz="1200" spc="-1" strike="noStrike">
                <a:solidFill>
                  <a:schemeClr val="dk1">
                    <a:tint val="75000"/>
                  </a:schemeClr>
                </a:solidFill>
                <a:latin typeface="Calibri"/>
              </a:defRPr>
            </a:lvl1pPr>
          </a:lstStyle>
          <a:p>
            <a:pPr indent="0" algn="r" defTabSz="914400">
              <a:lnSpc>
                <a:spcPct val="100000"/>
              </a:lnSpc>
              <a:buNone/>
            </a:pPr>
            <a:fld id="{7BDA0F11-FA26-4C37-8F53-29F98FBDCBF1}" type="slidenum">
              <a:rPr b="0" lang="de-DE" sz="1200" spc="-1" strike="noStrike">
                <a:solidFill>
                  <a:schemeClr val="dk1">
                    <a:tint val="75000"/>
                  </a:schemeClr>
                </a:solidFill>
                <a:latin typeface="Calibri"/>
              </a:rPr>
              <a:t>&lt;Foliennummer&gt;</a:t>
            </a:fld>
            <a:endParaRPr b="0" lang="de-DE" sz="1200" spc="-1" strike="noStrike">
              <a:solidFill>
                <a:srgbClr val="000000"/>
              </a:solidFill>
              <a:latin typeface="Times New Roman"/>
            </a:endParaRPr>
          </a:p>
        </p:txBody>
      </p:sp>
      <p:sp>
        <p:nvSpPr>
          <p:cNvPr id="44"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b="0" lang="de-DE" sz="1800" spc="-1" strike="noStrike">
                <a:solidFill>
                  <a:schemeClr val="dk1"/>
                </a:solidFill>
                <a:latin typeface="Calibri"/>
              </a:rPr>
              <a:t>Format des Titeltextes durch Klicken bearbeiten</a:t>
            </a:r>
            <a:endParaRPr b="0" lang="de-DE" sz="1800" spc="-1" strike="noStrike">
              <a:solidFill>
                <a:schemeClr val="dk1"/>
              </a:solidFill>
              <a:latin typeface="Calibri"/>
            </a:endParaRPr>
          </a:p>
        </p:txBody>
      </p:sp>
      <p:sp>
        <p:nvSpPr>
          <p:cNvPr id="45"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de-DE" sz="2800" spc="-1" strike="noStrike">
                <a:solidFill>
                  <a:schemeClr val="dk1"/>
                </a:solidFill>
                <a:latin typeface="Calibri"/>
              </a:rPr>
              <a:t>Format des Gliederungstextes durch Klicken bearbeiten</a:t>
            </a:r>
            <a:endParaRPr b="0" lang="de-DE" sz="2800" spc="-1" strike="noStrike">
              <a:solidFill>
                <a:schemeClr val="dk1"/>
              </a:solidFill>
              <a:latin typeface="Calibri"/>
            </a:endParaRPr>
          </a:p>
          <a:p>
            <a:pPr lvl="1" marL="864000" indent="-324000">
              <a:lnSpc>
                <a:spcPct val="90000"/>
              </a:lnSpc>
              <a:spcBef>
                <a:spcPts val="1134"/>
              </a:spcBef>
              <a:buClr>
                <a:srgbClr val="000000"/>
              </a:buClr>
              <a:buSzPct val="75000"/>
              <a:buFont typeface="Symbol" charset="2"/>
              <a:buChar char=""/>
            </a:pPr>
            <a:r>
              <a:rPr b="0" lang="de-DE" sz="2000" spc="-1" strike="noStrike">
                <a:solidFill>
                  <a:schemeClr val="dk1"/>
                </a:solidFill>
                <a:latin typeface="Calibri"/>
              </a:rPr>
              <a:t>Zweite Gliederungsebene</a:t>
            </a:r>
            <a:endParaRPr b="0" lang="de-DE" sz="2000" spc="-1" strike="noStrike">
              <a:solidFill>
                <a:schemeClr val="dk1"/>
              </a:solidFill>
              <a:latin typeface="Calibri"/>
            </a:endParaRPr>
          </a:p>
          <a:p>
            <a:pPr lvl="2" marL="1296000" indent="-288000">
              <a:lnSpc>
                <a:spcPct val="90000"/>
              </a:lnSpc>
              <a:spcBef>
                <a:spcPts val="850"/>
              </a:spcBef>
              <a:buClr>
                <a:srgbClr val="000000"/>
              </a:buClr>
              <a:buSzPct val="45000"/>
              <a:buFont typeface="Wingdings" charset="2"/>
              <a:buChar char=""/>
            </a:pPr>
            <a:r>
              <a:rPr b="0" lang="de-DE" sz="1800" spc="-1" strike="noStrike">
                <a:solidFill>
                  <a:schemeClr val="dk1"/>
                </a:solidFill>
                <a:latin typeface="Calibri"/>
              </a:rPr>
              <a:t>Dritte Gliederungsebene</a:t>
            </a:r>
            <a:endParaRPr b="0" lang="de-DE" sz="1800" spc="-1" strike="noStrike">
              <a:solidFill>
                <a:schemeClr val="dk1"/>
              </a:solidFill>
              <a:latin typeface="Calibri"/>
            </a:endParaRPr>
          </a:p>
          <a:p>
            <a:pPr lvl="3" marL="1728000" indent="-216000">
              <a:lnSpc>
                <a:spcPct val="90000"/>
              </a:lnSpc>
              <a:spcBef>
                <a:spcPts val="567"/>
              </a:spcBef>
              <a:buClr>
                <a:srgbClr val="000000"/>
              </a:buClr>
              <a:buSzPct val="75000"/>
              <a:buFont typeface="Symbol" charset="2"/>
              <a:buChar char=""/>
            </a:pPr>
            <a:r>
              <a:rPr b="0" lang="de-DE" sz="1800" spc="-1" strike="noStrike">
                <a:solidFill>
                  <a:schemeClr val="dk1"/>
                </a:solidFill>
                <a:latin typeface="Calibri"/>
              </a:rPr>
              <a:t>Vierte Gliederungsebene</a:t>
            </a:r>
            <a:endParaRPr b="0" lang="de-DE" sz="1800" spc="-1" strike="noStrike">
              <a:solidFill>
                <a:schemeClr val="dk1"/>
              </a:solidFill>
              <a:latin typeface="Calibri"/>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Calibri"/>
              </a:rPr>
              <a:t>Fünfte Gliederungsebene</a:t>
            </a:r>
            <a:endParaRPr b="0" lang="de-DE" sz="2000" spc="-1" strike="noStrike">
              <a:solidFill>
                <a:schemeClr val="dk1"/>
              </a:solidFill>
              <a:latin typeface="Calibri"/>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Calibri"/>
              </a:rPr>
              <a:t>Sechste Gliederungsebene</a:t>
            </a:r>
            <a:endParaRPr b="0" lang="de-DE" sz="2000" spc="-1" strike="noStrike">
              <a:solidFill>
                <a:schemeClr val="dk1"/>
              </a:solidFill>
              <a:latin typeface="Calibri"/>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Calibri"/>
              </a:rPr>
              <a:t>Siebte Gliederungsebene</a:t>
            </a:r>
            <a:endParaRPr b="0" lang="de-DE" sz="2000" spc="-1" strike="noStrike">
              <a:solidFill>
                <a:schemeClr val="dk1"/>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28560" y="365040"/>
            <a:ext cx="7886520" cy="1325160"/>
          </a:xfrm>
          <a:prstGeom prst="rect">
            <a:avLst/>
          </a:prstGeom>
          <a:noFill/>
          <a:ln w="0">
            <a:noFill/>
          </a:ln>
        </p:spPr>
        <p:txBody>
          <a:bodyPr anchor="ctr">
            <a:noAutofit/>
          </a:bodyPr>
          <a:p>
            <a:pPr indent="0" defTabSz="914400">
              <a:lnSpc>
                <a:spcPct val="90000"/>
              </a:lnSpc>
              <a:buNone/>
            </a:pPr>
            <a:r>
              <a:rPr b="0" lang="en-US" sz="4400" spc="-1" strike="noStrike">
                <a:solidFill>
                  <a:schemeClr val="dk1"/>
                </a:solidFill>
                <a:latin typeface="Calibri Light"/>
              </a:rPr>
              <a:t>Click to edit Master title style</a:t>
            </a:r>
            <a:endParaRPr b="0" lang="de-DE" sz="4400" spc="-1" strike="noStrike">
              <a:solidFill>
                <a:schemeClr val="dk1"/>
              </a:solidFill>
              <a:latin typeface="Calibri"/>
            </a:endParaRPr>
          </a:p>
        </p:txBody>
      </p:sp>
      <p:sp>
        <p:nvSpPr>
          <p:cNvPr id="83" name="PlaceHolder 2"/>
          <p:cNvSpPr>
            <a:spLocks noGrp="1"/>
          </p:cNvSpPr>
          <p:nvPr>
            <p:ph type="body"/>
          </p:nvPr>
        </p:nvSpPr>
        <p:spPr>
          <a:xfrm>
            <a:off x="628560" y="1825560"/>
            <a:ext cx="7886520" cy="4350960"/>
          </a:xfrm>
          <a:prstGeom prst="rect">
            <a:avLst/>
          </a:prstGeom>
          <a:noFill/>
          <a:ln w="0">
            <a:noFill/>
          </a:ln>
        </p:spPr>
        <p:txBody>
          <a:bodyPr anchor="t">
            <a:noAutofit/>
          </a:bodyPr>
          <a:p>
            <a:pPr marL="228600" indent="-228600" defTabSz="914400">
              <a:lnSpc>
                <a:spcPct val="90000"/>
              </a:lnSpc>
              <a:spcBef>
                <a:spcPts val="1001"/>
              </a:spcBef>
              <a:buClr>
                <a:srgbClr val="000000"/>
              </a:buClr>
              <a:buFont typeface="Arial"/>
              <a:buChar char="•"/>
            </a:pPr>
            <a:r>
              <a:rPr b="0" lang="en-US" sz="2800" spc="-1" strike="noStrike">
                <a:solidFill>
                  <a:schemeClr val="dk1"/>
                </a:solidFill>
                <a:latin typeface="Calibri"/>
              </a:rPr>
              <a:t>Click to edit Master text styles</a:t>
            </a:r>
            <a:endParaRPr b="0" lang="de-DE" sz="28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en-US" sz="2400" spc="-1" strike="noStrike">
                <a:solidFill>
                  <a:schemeClr val="dk1"/>
                </a:solidFill>
                <a:latin typeface="Calibri"/>
              </a:rPr>
              <a:t>Second level</a:t>
            </a:r>
            <a:endParaRPr b="0" lang="de-DE" sz="24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en-US" sz="2000" spc="-1" strike="noStrike">
                <a:solidFill>
                  <a:schemeClr val="dk1"/>
                </a:solidFill>
                <a:latin typeface="Calibri"/>
              </a:rPr>
              <a:t>Third level</a:t>
            </a:r>
            <a:endParaRPr b="0" lang="de-DE" sz="20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en-US" sz="1800" spc="-1" strike="noStrike">
                <a:solidFill>
                  <a:schemeClr val="dk1"/>
                </a:solidFill>
                <a:latin typeface="Calibri"/>
              </a:rPr>
              <a:t>Fourth level</a:t>
            </a:r>
            <a:endParaRPr b="0" lang="de-DE" sz="18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en-US" sz="1800" spc="-1" strike="noStrike">
                <a:solidFill>
                  <a:schemeClr val="dk1"/>
                </a:solidFill>
                <a:latin typeface="Calibri"/>
              </a:rPr>
              <a:t>Fifth level</a:t>
            </a:r>
            <a:endParaRPr b="0" lang="de-DE" sz="1800" spc="-1" strike="noStrike">
              <a:solidFill>
                <a:schemeClr val="dk1"/>
              </a:solidFill>
              <a:latin typeface="Calibri"/>
            </a:endParaRPr>
          </a:p>
        </p:txBody>
      </p:sp>
      <p:sp>
        <p:nvSpPr>
          <p:cNvPr id="84" name="PlaceHolder 3"/>
          <p:cNvSpPr>
            <a:spLocks noGrp="1"/>
          </p:cNvSpPr>
          <p:nvPr>
            <p:ph type="dt" idx="7"/>
          </p:nvPr>
        </p:nvSpPr>
        <p:spPr>
          <a:xfrm>
            <a:off x="628560" y="6356520"/>
            <a:ext cx="2057040" cy="364680"/>
          </a:xfrm>
          <a:prstGeom prst="rect">
            <a:avLst/>
          </a:prstGeom>
          <a:noFill/>
          <a:ln w="0">
            <a:noFill/>
          </a:ln>
        </p:spPr>
        <p:txBody>
          <a:bodyPr anchor="ctr">
            <a:noAutofit/>
          </a:bodyPr>
          <a:lstStyle>
            <a:lvl1pPr indent="0" defTabSz="914400">
              <a:lnSpc>
                <a:spcPct val="100000"/>
              </a:lnSpc>
              <a:buNone/>
              <a:defRPr b="0" lang="de-DE" sz="1200" spc="-1" strike="noStrike">
                <a:solidFill>
                  <a:schemeClr val="dk1">
                    <a:tint val="75000"/>
                  </a:schemeClr>
                </a:solidFill>
                <a:latin typeface="Calibri"/>
              </a:defRPr>
            </a:lvl1pPr>
          </a:lstStyle>
          <a:p>
            <a:pPr indent="0" defTabSz="914400">
              <a:lnSpc>
                <a:spcPct val="100000"/>
              </a:lnSpc>
              <a:buNone/>
            </a:pPr>
            <a:r>
              <a:rPr b="0" lang="de-DE" sz="1200" spc="-1" strike="noStrike">
                <a:solidFill>
                  <a:schemeClr val="dk1">
                    <a:tint val="75000"/>
                  </a:schemeClr>
                </a:solidFill>
                <a:latin typeface="Calibri"/>
              </a:rPr>
              <a:t>&lt;Datum/Uhrzeit&gt;</a:t>
            </a:r>
            <a:endParaRPr b="0" lang="de-DE" sz="1200" spc="-1" strike="noStrike">
              <a:solidFill>
                <a:srgbClr val="000000"/>
              </a:solidFill>
              <a:latin typeface="Times New Roman"/>
            </a:endParaRPr>
          </a:p>
        </p:txBody>
      </p:sp>
      <p:sp>
        <p:nvSpPr>
          <p:cNvPr id="85" name="PlaceHolder 4"/>
          <p:cNvSpPr>
            <a:spLocks noGrp="1"/>
          </p:cNvSpPr>
          <p:nvPr>
            <p:ph type="ftr" idx="8"/>
          </p:nvPr>
        </p:nvSpPr>
        <p:spPr>
          <a:xfrm>
            <a:off x="3029040" y="6356520"/>
            <a:ext cx="3085920" cy="364680"/>
          </a:xfrm>
          <a:prstGeom prst="rect">
            <a:avLst/>
          </a:prstGeom>
          <a:noFill/>
          <a:ln w="0">
            <a:noFill/>
          </a:ln>
        </p:spPr>
        <p:txBody>
          <a:bodyPr anchor="ctr">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&lt;Fußzeile&gt;</a:t>
            </a:r>
            <a:endParaRPr b="0" lang="de-DE" sz="1400" spc="-1" strike="noStrike">
              <a:solidFill>
                <a:srgbClr val="000000"/>
              </a:solidFill>
              <a:latin typeface="Times New Roman"/>
            </a:endParaRPr>
          </a:p>
        </p:txBody>
      </p:sp>
      <p:sp>
        <p:nvSpPr>
          <p:cNvPr id="86" name="PlaceHolder 5"/>
          <p:cNvSpPr>
            <a:spLocks noGrp="1"/>
          </p:cNvSpPr>
          <p:nvPr>
            <p:ph type="sldNum" idx="9"/>
          </p:nvPr>
        </p:nvSpPr>
        <p:spPr>
          <a:xfrm>
            <a:off x="6458040" y="6356520"/>
            <a:ext cx="2057040" cy="364680"/>
          </a:xfrm>
          <a:prstGeom prst="rect">
            <a:avLst/>
          </a:prstGeom>
          <a:noFill/>
          <a:ln w="0">
            <a:noFill/>
          </a:ln>
        </p:spPr>
        <p:txBody>
          <a:bodyPr anchor="ctr">
            <a:noAutofit/>
          </a:bodyPr>
          <a:lstStyle>
            <a:lvl1pPr indent="0" algn="r" defTabSz="914400">
              <a:lnSpc>
                <a:spcPct val="100000"/>
              </a:lnSpc>
              <a:buNone/>
              <a:defRPr b="0" lang="de-DE" sz="1200" spc="-1" strike="noStrike">
                <a:solidFill>
                  <a:schemeClr val="dk1">
                    <a:tint val="75000"/>
                  </a:schemeClr>
                </a:solidFill>
                <a:latin typeface="Calibri"/>
              </a:defRPr>
            </a:lvl1pPr>
          </a:lstStyle>
          <a:p>
            <a:pPr indent="0" algn="r" defTabSz="914400">
              <a:lnSpc>
                <a:spcPct val="100000"/>
              </a:lnSpc>
              <a:buNone/>
            </a:pPr>
            <a:fld id="{9FDD1D78-DB00-40AC-9443-33EF19624E8A}" type="slidenum">
              <a:rPr b="0" lang="de-DE" sz="1200" spc="-1" strike="noStrike">
                <a:solidFill>
                  <a:schemeClr val="dk1">
                    <a:tint val="75000"/>
                  </a:schemeClr>
                </a:solidFill>
                <a:latin typeface="Calibr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hyperlink" Target="mailto:dzogchen@online.de" TargetMode="External"/><Relationship Id="rId2" Type="http://schemas.openxmlformats.org/officeDocument/2006/relationships/hyperlink" Target="mailto:dzogchen@online.de" TargetMode="External"/><Relationship Id="rId3" Type="http://schemas.openxmlformats.org/officeDocument/2006/relationships/hyperlink" Target="mailto:dzogchen@online.de" TargetMode="External"/><Relationship Id="rId4" Type="http://schemas.openxmlformats.org/officeDocument/2006/relationships/hyperlink" Target="mailto:dzogchen@online.de" TargetMode="External"/><Relationship Id="rId5" Type="http://schemas.openxmlformats.org/officeDocument/2006/relationships/hyperlink" Target="mailto:dzogchen@online.de" TargetMode="External"/><Relationship Id="rId6" Type="http://schemas.openxmlformats.org/officeDocument/2006/relationships/hyperlink" Target="mailto:dzogchen@online.de" TargetMode="External"/><Relationship Id="rId7" Type="http://schemas.openxmlformats.org/officeDocument/2006/relationships/hyperlink" Target="mailto:dzogchen@online.de" TargetMode="External"/><Relationship Id="rId8" Type="http://schemas.openxmlformats.org/officeDocument/2006/relationships/hyperlink" Target="mailto:dzogchen@online.de" TargetMode="External"/><Relationship Id="rId9" Type="http://schemas.openxmlformats.org/officeDocument/2006/relationships/hyperlink" Target="mailto:dzogchen@online.de" TargetMode="External"/><Relationship Id="rId10" Type="http://schemas.openxmlformats.org/officeDocument/2006/relationships/hyperlink" Target="mailto:dzogchen@online.de" TargetMode="External"/><Relationship Id="rId11" Type="http://schemas.openxmlformats.org/officeDocument/2006/relationships/hyperlink" Target="mailto:dzogchen@online.de" TargetMode="External"/><Relationship Id="rId12" Type="http://schemas.openxmlformats.org/officeDocument/2006/relationships/hyperlink" Target="mailto:dzogchen@online.de" TargetMode="External"/><Relationship Id="rId13" Type="http://schemas.openxmlformats.org/officeDocument/2006/relationships/hyperlink" Target="mailto:dzogchen@online.de" TargetMode="External"/><Relationship Id="rId14" Type="http://schemas.openxmlformats.org/officeDocument/2006/relationships/hyperlink" Target="mailto:dzogchen@online.de" TargetMode="External"/><Relationship Id="rId15" Type="http://schemas.openxmlformats.org/officeDocument/2006/relationships/hyperlink" Target="mailto:dzogchen@online.de" TargetMode="External"/><Relationship Id="rId16" Type="http://schemas.openxmlformats.org/officeDocument/2006/relationships/hyperlink" Target="mailto:dzogchen@online.de" TargetMode="External"/><Relationship Id="rId17" Type="http://schemas.openxmlformats.org/officeDocument/2006/relationships/hyperlink" Target="mailto:dzogchen@online.de" TargetMode="External"/><Relationship Id="rId18" Type="http://schemas.openxmlformats.org/officeDocument/2006/relationships/hyperlink" Target="mailto:dzogchen@online.de" TargetMode="External"/><Relationship Id="rId19"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685800" y="1122480"/>
            <a:ext cx="7772040" cy="2387160"/>
          </a:xfrm>
          <a:prstGeom prst="rect">
            <a:avLst/>
          </a:prstGeom>
          <a:noFill/>
          <a:ln w="0">
            <a:noFill/>
          </a:ln>
        </p:spPr>
        <p:txBody>
          <a:bodyPr anchor="b">
            <a:noAutofit/>
          </a:bodyPr>
          <a:p>
            <a:pPr indent="0" algn="ctr" defTabSz="914400">
              <a:lnSpc>
                <a:spcPct val="90000"/>
              </a:lnSpc>
              <a:buNone/>
            </a:pPr>
            <a:r>
              <a:rPr b="0" lang="en-US" sz="6000" spc="-1" strike="noStrike">
                <a:solidFill>
                  <a:schemeClr val="dk1"/>
                </a:solidFill>
                <a:latin typeface="Calibri Light"/>
              </a:rPr>
              <a:t>Krieg gegen Freiheit?</a:t>
            </a:r>
            <a:endParaRPr b="0" lang="de-DE" sz="6000" spc="-1" strike="noStrike">
              <a:solidFill>
                <a:schemeClr val="dk1"/>
              </a:solidFill>
              <a:latin typeface="Calibri"/>
            </a:endParaRPr>
          </a:p>
        </p:txBody>
      </p:sp>
      <p:sp>
        <p:nvSpPr>
          <p:cNvPr id="124" name="PlaceHolder 2"/>
          <p:cNvSpPr>
            <a:spLocks noGrp="1"/>
          </p:cNvSpPr>
          <p:nvPr>
            <p:ph type="subTitle"/>
          </p:nvPr>
        </p:nvSpPr>
        <p:spPr>
          <a:xfrm>
            <a:off x="1057680" y="3609000"/>
            <a:ext cx="6857640" cy="1655280"/>
          </a:xfrm>
          <a:prstGeom prst="rect">
            <a:avLst/>
          </a:prstGeom>
          <a:noFill/>
          <a:ln w="0">
            <a:noFill/>
          </a:ln>
        </p:spPr>
        <p:txBody>
          <a:bodyPr anchor="t">
            <a:normAutofit/>
          </a:bodyPr>
          <a:p>
            <a:pPr indent="0" algn="ctr" defTabSz="914400">
              <a:lnSpc>
                <a:spcPct val="90000"/>
              </a:lnSpc>
              <a:spcBef>
                <a:spcPts val="1001"/>
              </a:spcBef>
              <a:buNone/>
              <a:tabLst>
                <a:tab algn="l" pos="0"/>
              </a:tabLst>
            </a:pPr>
            <a:endParaRPr b="0" lang="de-DE" sz="3200" spc="-1" strike="noStrike">
              <a:solidFill>
                <a:srgbClr val="000000"/>
              </a:solidFill>
              <a:latin typeface="Arial"/>
            </a:endParaRPr>
          </a:p>
          <a:p>
            <a:pPr indent="0" algn="ctr" defTabSz="914400">
              <a:lnSpc>
                <a:spcPct val="90000"/>
              </a:lnSpc>
              <a:spcBef>
                <a:spcPts val="1001"/>
              </a:spcBef>
              <a:buNone/>
              <a:tabLst>
                <a:tab algn="l" pos="0"/>
              </a:tabLst>
            </a:pPr>
            <a:r>
              <a:rPr b="0" lang="en-US" sz="3200" spc="-1" strike="noStrike">
                <a:solidFill>
                  <a:schemeClr val="dk1"/>
                </a:solidFill>
                <a:latin typeface="Calibri"/>
              </a:rPr>
              <a:t>Es ist der gr</a:t>
            </a:r>
            <a:r>
              <a:rPr b="0" lang="de" sz="3200" spc="-1" strike="noStrike">
                <a:solidFill>
                  <a:schemeClr val="dk1"/>
                </a:solidFill>
                <a:latin typeface="Calibri"/>
              </a:rPr>
              <a:t>öß</a:t>
            </a:r>
            <a:r>
              <a:rPr b="0" lang="en-US" sz="3200" spc="-1" strike="noStrike">
                <a:solidFill>
                  <a:schemeClr val="dk1"/>
                </a:solidFill>
                <a:latin typeface="Calibri"/>
              </a:rPr>
              <a:t>te Irrtum der Geschichte!</a:t>
            </a:r>
            <a:endParaRPr b="0" lang="de-D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082520" y="1136520"/>
            <a:ext cx="6978240" cy="4400640"/>
          </a:xfrm>
          <a:prstGeom prst="rect">
            <a:avLst/>
          </a:prstGeom>
          <a:noFill/>
          <a:ln w="0">
            <a:noFill/>
          </a:ln>
        </p:spPr>
        <p:style>
          <a:lnRef idx="0"/>
          <a:fillRef idx="0"/>
          <a:effectRef idx="0"/>
          <a:fontRef idx="minor"/>
        </p:style>
        <p:txBody>
          <a:bodyPr lIns="90000" rIns="90000" tIns="45000" bIns="45000" anchor="t">
            <a:spAutoFit/>
          </a:bodyPr>
          <a:p>
            <a:pPr marL="2520" defTabSz="914400">
              <a:lnSpc>
                <a:spcPct val="100000"/>
              </a:lnSpc>
              <a:spcBef>
                <a:spcPts val="329"/>
              </a:spcBef>
            </a:pPr>
            <a:r>
              <a:rPr b="0" lang="en-US" sz="1600" spc="4" strike="noStrike">
                <a:solidFill>
                  <a:srgbClr val="000000"/>
                </a:solidFill>
                <a:latin typeface="Calibri"/>
                <a:ea typeface="Times New Roman"/>
              </a:rPr>
              <a:t>4.</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1440" algn="just" defTabSz="914400">
              <a:lnSpc>
                <a:spcPct val="100000"/>
              </a:lnSpc>
              <a:spcBef>
                <a:spcPts val="6"/>
              </a:spcBef>
              <a:tabLst>
                <a:tab algn="l" pos="0"/>
              </a:tabLst>
            </a:pPr>
            <a:r>
              <a:rPr b="0" lang="en-US" sz="1600" spc="12" strike="noStrike">
                <a:solidFill>
                  <a:srgbClr val="000000"/>
                </a:solidFill>
                <a:latin typeface="Calibri"/>
                <a:ea typeface="Times New Roman"/>
              </a:rPr>
              <a:t>O</a:t>
            </a:r>
            <a:r>
              <a:rPr b="0" lang="en-US" sz="1600" spc="-7" strike="noStrike">
                <a:solidFill>
                  <a:srgbClr val="000000"/>
                </a:solidFill>
                <a:latin typeface="Calibri"/>
                <a:ea typeface="Times New Roman"/>
              </a:rPr>
              <a:t> </a:t>
            </a:r>
            <a:r>
              <a:rPr b="0" lang="en-US" sz="1600" spc="12" strike="noStrike">
                <a:solidFill>
                  <a:srgbClr val="000000"/>
                </a:solidFill>
                <a:latin typeface="Calibri"/>
                <a:ea typeface="Times New Roman"/>
              </a:rPr>
              <a:t>Volk</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der</a:t>
            </a:r>
            <a:r>
              <a:rPr b="0" lang="en-US" sz="1600" spc="83" strike="noStrike">
                <a:solidFill>
                  <a:srgbClr val="000000"/>
                </a:solidFill>
                <a:latin typeface="Calibri"/>
                <a:ea typeface="Times New Roman"/>
              </a:rPr>
              <a:t> </a:t>
            </a:r>
            <a:r>
              <a:rPr b="0" lang="en-US" sz="1600" spc="12" strike="noStrike">
                <a:solidFill>
                  <a:srgbClr val="000000"/>
                </a:solidFill>
                <a:latin typeface="Calibri"/>
                <a:ea typeface="Times New Roman"/>
              </a:rPr>
              <a:t>Schrift</a:t>
            </a:r>
            <a:r>
              <a:rPr b="0" lang="en-US" sz="1600" spc="9" strike="noStrike">
                <a:solidFill>
                  <a:srgbClr val="000000"/>
                </a:solidFill>
                <a:latin typeface="Calibri"/>
                <a:ea typeface="Times New Roman"/>
              </a:rPr>
              <a:t>,</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warum</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streitet</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ihr</a:t>
            </a:r>
            <a:r>
              <a:rPr b="0" lang="en-US" sz="1600" spc="9" strike="noStrike">
                <a:solidFill>
                  <a:srgbClr val="000000"/>
                </a:solidFill>
                <a:latin typeface="Calibri"/>
                <a:ea typeface="Times New Roman"/>
              </a:rPr>
              <a:t> über</a:t>
            </a:r>
            <a:r>
              <a:rPr b="0" lang="en-US" sz="1600" spc="-26" strike="noStrike">
                <a:solidFill>
                  <a:srgbClr val="000000"/>
                </a:solidFill>
                <a:latin typeface="Calibri"/>
                <a:ea typeface="Times New Roman"/>
              </a:rPr>
              <a:t> </a:t>
            </a:r>
            <a:r>
              <a:rPr b="0" lang="en-US" sz="1600" spc="9" strike="noStrike">
                <a:solidFill>
                  <a:srgbClr val="000000"/>
                </a:solidFill>
                <a:latin typeface="Calibri"/>
                <a:ea typeface="Times New Roman"/>
              </a:rPr>
              <a:t>Abraham,</a:t>
            </a:r>
            <a:r>
              <a:rPr b="0" lang="en-US" sz="1600" spc="12" strike="noStrike">
                <a:solidFill>
                  <a:srgbClr val="000000"/>
                </a:solidFill>
                <a:latin typeface="Calibri"/>
                <a:ea typeface="Times New Roman"/>
              </a:rPr>
              <a:t> </a:t>
            </a:r>
            <a:r>
              <a:rPr b="0" lang="en-US" sz="1600" spc="9" strike="noStrike">
                <a:solidFill>
                  <a:srgbClr val="000000"/>
                </a:solidFill>
                <a:latin typeface="Calibri"/>
                <a:ea typeface="Times New Roman"/>
              </a:rPr>
              <a:t>wo</a:t>
            </a:r>
            <a:r>
              <a:rPr b="0" lang="en-US" sz="1600" spc="52" strike="noStrike">
                <a:solidFill>
                  <a:srgbClr val="000000"/>
                </a:solidFill>
                <a:latin typeface="Calibri"/>
                <a:ea typeface="Times New Roman"/>
              </a:rPr>
              <a:t> </a:t>
            </a:r>
            <a:r>
              <a:rPr b="0" lang="en-US" sz="1600" spc="9" strike="noStrike">
                <a:solidFill>
                  <a:srgbClr val="000000"/>
                </a:solidFill>
                <a:latin typeface="Calibri"/>
                <a:ea typeface="Times New Roman"/>
              </a:rPr>
              <a:t>die</a:t>
            </a:r>
            <a:r>
              <a:rPr b="0" lang="en-US" sz="1600" spc="4" strike="noStrike">
                <a:solidFill>
                  <a:srgbClr val="000000"/>
                </a:solidFill>
                <a:latin typeface="Calibri"/>
                <a:ea typeface="Times New Roman"/>
              </a:rPr>
              <a:t> </a:t>
            </a:r>
            <a:r>
              <a:rPr b="0" lang="en-US" sz="2000" spc="9" strike="noStrike">
                <a:solidFill>
                  <a:srgbClr val="000000"/>
                </a:solidFill>
                <a:highlight>
                  <a:srgbClr val="ffff00"/>
                </a:highlight>
                <a:latin typeface="Calibri"/>
                <a:ea typeface="Times New Roman"/>
              </a:rPr>
              <a:t>Tora</a:t>
            </a:r>
            <a:r>
              <a:rPr b="0" lang="en-US" sz="1600" spc="24" strike="noStrike">
                <a:solidFill>
                  <a:srgbClr val="000000"/>
                </a:solidFill>
                <a:latin typeface="Calibri"/>
                <a:ea typeface="Times New Roman"/>
              </a:rPr>
              <a:t> </a:t>
            </a:r>
            <a:r>
              <a:rPr b="0" lang="en-US" sz="1600" spc="9"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9" strike="noStrike">
                <a:solidFill>
                  <a:srgbClr val="000000"/>
                </a:solidFill>
                <a:latin typeface="Calibri"/>
                <a:ea typeface="Times New Roman"/>
              </a:rPr>
              <a:t>das</a:t>
            </a:r>
            <a:r>
              <a:rPr b="0" lang="en-US" sz="1600" spc="49" strike="noStrike">
                <a:solidFill>
                  <a:srgbClr val="000000"/>
                </a:solidFill>
                <a:latin typeface="Calibri"/>
                <a:ea typeface="Times New Roman"/>
              </a:rPr>
              <a:t> </a:t>
            </a:r>
            <a:r>
              <a:rPr b="0" lang="en-US" sz="1600" spc="9" strike="noStrike">
                <a:solidFill>
                  <a:srgbClr val="000000"/>
                </a:solidFill>
                <a:latin typeface="Calibri"/>
                <a:ea typeface="Times New Roman"/>
              </a:rPr>
              <a:t>Evangelium</a:t>
            </a:r>
            <a:r>
              <a:rPr b="0" lang="en-US" sz="1600" spc="72" strike="noStrike">
                <a:solidFill>
                  <a:srgbClr val="000000"/>
                </a:solidFill>
                <a:latin typeface="Calibri"/>
                <a:ea typeface="Times New Roman"/>
              </a:rPr>
              <a:t> </a:t>
            </a:r>
            <a:r>
              <a:rPr b="0" lang="en-US" sz="1600" spc="9" strike="noStrike" u="sng">
                <a:solidFill>
                  <a:srgbClr val="000000"/>
                </a:solidFill>
                <a:uFillTx/>
                <a:latin typeface="Calibri"/>
                <a:ea typeface="Times New Roman"/>
              </a:rPr>
              <a:t>erst</a:t>
            </a:r>
            <a:r>
              <a:rPr b="0" lang="en-US" sz="1600" spc="43" strike="noStrike" u="sng">
                <a:solidFill>
                  <a:srgbClr val="000000"/>
                </a:solidFill>
                <a:uFillTx/>
                <a:latin typeface="Calibri"/>
                <a:ea typeface="Times New Roman"/>
              </a:rPr>
              <a:t> </a:t>
            </a:r>
            <a:r>
              <a:rPr b="0" lang="en-US" sz="1600" spc="9" strike="noStrike" u="sng">
                <a:solidFill>
                  <a:srgbClr val="000000"/>
                </a:solidFill>
                <a:uFillTx/>
                <a:latin typeface="Calibri"/>
                <a:ea typeface="Times New Roman"/>
              </a:rPr>
              <a:t>nach</a:t>
            </a:r>
            <a:r>
              <a:rPr b="0" lang="en-US" sz="1600" spc="-1" strike="noStrike">
                <a:solidFill>
                  <a:srgbClr val="000000"/>
                </a:solidFill>
                <a:latin typeface="Calibri"/>
                <a:ea typeface="Times New Roman"/>
              </a:rPr>
              <a:t> </a:t>
            </a:r>
            <a:r>
              <a:rPr b="0" lang="en-US" sz="1600" spc="12" strike="noStrike" u="sng">
                <a:solidFill>
                  <a:srgbClr val="000000"/>
                </a:solidFill>
                <a:uFillTx/>
                <a:latin typeface="Calibri"/>
                <a:ea typeface="Times New Roman"/>
              </a:rPr>
              <a:t>ihm</a:t>
            </a:r>
            <a:r>
              <a:rPr b="0" lang="en-US" sz="1600" spc="24" strike="noStrike" u="sng">
                <a:solidFill>
                  <a:srgbClr val="000000"/>
                </a:solidFill>
                <a:uFillTx/>
                <a:latin typeface="Calibri"/>
                <a:ea typeface="Times New Roman"/>
              </a:rPr>
              <a:t> </a:t>
            </a:r>
            <a:r>
              <a:rPr b="0" lang="en-US" sz="1600" spc="12" strike="noStrike" u="sng">
                <a:solidFill>
                  <a:srgbClr val="000000"/>
                </a:solidFill>
                <a:uFillTx/>
                <a:latin typeface="Calibri"/>
                <a:ea typeface="Times New Roman"/>
              </a:rPr>
              <a:t>herabgesandt</a:t>
            </a:r>
            <a:r>
              <a:rPr b="0" lang="en-US" sz="1600" spc="18" strike="noStrike" u="sng">
                <a:solidFill>
                  <a:srgbClr val="000000"/>
                </a:solidFill>
                <a:uFillTx/>
                <a:latin typeface="Calibri"/>
                <a:ea typeface="Times New Roman"/>
              </a:rPr>
              <a:t> </a:t>
            </a:r>
            <a:r>
              <a:rPr b="0" lang="en-US" sz="1600" spc="12" strike="noStrike" u="sng">
                <a:solidFill>
                  <a:srgbClr val="000000"/>
                </a:solidFill>
                <a:uFillTx/>
                <a:latin typeface="Calibri"/>
                <a:ea typeface="Times New Roman"/>
              </a:rPr>
              <a:t>ward</a:t>
            </a:r>
            <a:r>
              <a:rPr b="0" lang="en-US" sz="1600" spc="9" strike="noStrike" u="sng">
                <a:solidFill>
                  <a:srgbClr val="000000"/>
                </a:solidFill>
                <a:uFillTx/>
                <a:latin typeface="Calibri"/>
                <a:ea typeface="Times New Roman"/>
              </a:rPr>
              <a:t>?</a:t>
            </a:r>
            <a:r>
              <a:rPr b="0" lang="en-US" sz="1600" spc="63" strike="noStrike" u="sng">
                <a:solidFill>
                  <a:srgbClr val="000000"/>
                </a:solidFill>
                <a:uFillTx/>
                <a:latin typeface="Calibri"/>
                <a:ea typeface="Times New Roman"/>
              </a:rPr>
              <a:t> </a:t>
            </a:r>
            <a:r>
              <a:rPr b="0" lang="en-US" sz="1600" spc="12" strike="noStrike" u="sng">
                <a:solidFill>
                  <a:srgbClr val="000000"/>
                </a:solidFill>
                <a:uFillTx/>
                <a:latin typeface="Calibri"/>
                <a:ea typeface="Times New Roman"/>
              </a:rPr>
              <a:t>Habt</a:t>
            </a:r>
            <a:r>
              <a:rPr b="0" lang="en-US" sz="1600" spc="43" strike="noStrike" u="sng">
                <a:solidFill>
                  <a:srgbClr val="000000"/>
                </a:solidFill>
                <a:uFillTx/>
                <a:latin typeface="Calibri"/>
                <a:ea typeface="Times New Roman"/>
              </a:rPr>
              <a:t> </a:t>
            </a:r>
            <a:r>
              <a:rPr b="0" lang="en-US" sz="1600" spc="12" strike="noStrike" u="sng">
                <a:solidFill>
                  <a:srgbClr val="000000"/>
                </a:solidFill>
                <a:uFillTx/>
                <a:latin typeface="Calibri"/>
                <a:ea typeface="Times New Roman"/>
              </a:rPr>
              <a:t>ihr</a:t>
            </a:r>
            <a:r>
              <a:rPr b="0" lang="en-US" sz="1600" spc="49" strike="noStrike" u="sng">
                <a:solidFill>
                  <a:srgbClr val="000000"/>
                </a:solidFill>
                <a:uFillTx/>
                <a:latin typeface="Calibri"/>
                <a:ea typeface="Times New Roman"/>
              </a:rPr>
              <a:t> </a:t>
            </a:r>
            <a:r>
              <a:rPr b="0" lang="en-US" sz="1600" spc="12" strike="noStrike" u="sng">
                <a:solidFill>
                  <a:srgbClr val="000000"/>
                </a:solidFill>
                <a:uFillTx/>
                <a:latin typeface="Calibri"/>
                <a:ea typeface="Times New Roman"/>
              </a:rPr>
              <a:t>denn</a:t>
            </a:r>
            <a:r>
              <a:rPr b="0" lang="en-US" sz="1600" spc="49" strike="noStrike" u="sng">
                <a:solidFill>
                  <a:srgbClr val="000000"/>
                </a:solidFill>
                <a:uFillTx/>
                <a:latin typeface="Calibri"/>
                <a:ea typeface="Times New Roman"/>
              </a:rPr>
              <a:t> </a:t>
            </a:r>
            <a:r>
              <a:rPr b="0" lang="en-US" sz="1600" spc="12" strike="noStrike" u="sng">
                <a:solidFill>
                  <a:srgbClr val="000000"/>
                </a:solidFill>
                <a:uFillTx/>
                <a:latin typeface="Calibri"/>
                <a:ea typeface="Times New Roman"/>
              </a:rPr>
              <a:t>nicht</a:t>
            </a:r>
            <a:r>
              <a:rPr b="0" lang="en-US" sz="1600" spc="-7" strike="noStrike" u="sng">
                <a:solidFill>
                  <a:srgbClr val="000000"/>
                </a:solidFill>
                <a:uFillTx/>
                <a:latin typeface="Calibri"/>
                <a:ea typeface="Times New Roman"/>
              </a:rPr>
              <a:t> </a:t>
            </a:r>
            <a:r>
              <a:rPr b="0" lang="en-US" sz="1600" spc="12" strike="noStrike" u="sng">
                <a:solidFill>
                  <a:srgbClr val="000000"/>
                </a:solidFill>
                <a:uFillTx/>
                <a:latin typeface="Calibri"/>
                <a:ea typeface="Times New Roman"/>
              </a:rPr>
              <a:t>Verstand</a:t>
            </a:r>
            <a:r>
              <a:rPr b="0" lang="en-US" sz="1600" spc="9" strike="noStrike" u="sng">
                <a:solidFill>
                  <a:srgbClr val="000000"/>
                </a:solidFill>
                <a:uFillTx/>
                <a:latin typeface="Calibri"/>
                <a:ea typeface="Times New Roman"/>
              </a:rPr>
              <a:t>?</a:t>
            </a:r>
            <a:r>
              <a:rPr b="0" lang="en-US" sz="1600" spc="97" strike="noStrike">
                <a:solidFill>
                  <a:srgbClr val="000000"/>
                </a:solidFill>
                <a:latin typeface="Calibri"/>
                <a:ea typeface="Times New Roman"/>
              </a:rPr>
              <a:t> </a:t>
            </a:r>
            <a:r>
              <a:rPr b="0" lang="en-US" sz="1600" spc="12" strike="noStrike">
                <a:solidFill>
                  <a:srgbClr val="000000"/>
                </a:solidFill>
                <a:latin typeface="Calibri"/>
                <a:ea typeface="Times New Roman"/>
              </a:rPr>
              <a:t>Streitet</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doch</a:t>
            </a:r>
            <a:r>
              <a:rPr b="0" lang="en-US" sz="1600" spc="24" strike="noStrike">
                <a:solidFill>
                  <a:srgbClr val="000000"/>
                </a:solidFill>
                <a:latin typeface="Calibri"/>
                <a:ea typeface="Times New Roman"/>
              </a:rPr>
              <a:t> </a:t>
            </a:r>
            <a:r>
              <a:rPr b="0" lang="en-US" sz="1600" spc="9" strike="noStrike">
                <a:solidFill>
                  <a:srgbClr val="000000"/>
                </a:solidFill>
                <a:latin typeface="Calibri"/>
                <a:ea typeface="Times New Roman"/>
              </a:rPr>
              <a:t>ü</a:t>
            </a:r>
            <a:r>
              <a:rPr b="0" lang="en-US" sz="1600" spc="12" strike="noStrike">
                <a:solidFill>
                  <a:srgbClr val="000000"/>
                </a:solidFill>
                <a:latin typeface="Calibri"/>
                <a:ea typeface="Times New Roman"/>
              </a:rPr>
              <a:t>ber</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das</a:t>
            </a:r>
            <a:r>
              <a:rPr b="0" lang="en-US" sz="1600" spc="9" strike="noStrike">
                <a:solidFill>
                  <a:srgbClr val="000000"/>
                </a:solidFill>
                <a:latin typeface="Calibri"/>
                <a:ea typeface="Times New Roman"/>
              </a:rPr>
              <a:t>,</a:t>
            </a:r>
            <a:r>
              <a:rPr b="0" lang="en-US" sz="1600" spc="12" strike="noStrike">
                <a:solidFill>
                  <a:srgbClr val="000000"/>
                </a:solidFill>
                <a:latin typeface="Calibri"/>
                <a:ea typeface="Times New Roman"/>
              </a:rPr>
              <a:t> wovon</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ihr</a:t>
            </a:r>
            <a:r>
              <a:rPr b="0" lang="en-US" sz="1600" spc="-15" strike="noStrike">
                <a:solidFill>
                  <a:srgbClr val="000000"/>
                </a:solidFill>
                <a:latin typeface="Calibri"/>
                <a:ea typeface="Times New Roman"/>
              </a:rPr>
              <a:t> </a:t>
            </a:r>
            <a:r>
              <a:rPr b="0" lang="en-US" sz="1600" spc="12" strike="noStrike">
                <a:solidFill>
                  <a:srgbClr val="000000"/>
                </a:solidFill>
                <a:latin typeface="Calibri"/>
                <a:ea typeface="Times New Roman"/>
              </a:rPr>
              <a:t>Wi</a:t>
            </a:r>
            <a:r>
              <a:rPr b="0" lang="en-US" sz="1600" spc="9" strike="noStrike">
                <a:solidFill>
                  <a:srgbClr val="000000"/>
                </a:solidFill>
                <a:latin typeface="Calibri"/>
                <a:ea typeface="Times New Roman"/>
              </a:rPr>
              <a:t>ssen</a:t>
            </a:r>
            <a:r>
              <a:rPr b="0" lang="en-US" sz="1600" spc="-1" strike="noStrike">
                <a:solidFill>
                  <a:srgbClr val="000000"/>
                </a:solidFill>
                <a:latin typeface="Calibri"/>
                <a:ea typeface="Times New Roman"/>
              </a:rPr>
              <a:t> </a:t>
            </a:r>
            <a:r>
              <a:rPr b="0" lang="en-US" sz="1600" spc="12" strike="noStrike">
                <a:solidFill>
                  <a:srgbClr val="000000"/>
                </a:solidFill>
                <a:latin typeface="Calibri"/>
                <a:ea typeface="Times New Roman"/>
              </a:rPr>
              <a:t>habt;</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weshalb</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aber</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streitet</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ihr</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über</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das, wovon</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ihr</a:t>
            </a:r>
            <a:r>
              <a:rPr b="0" lang="en-US" sz="1600" spc="43" strike="noStrike">
                <a:solidFill>
                  <a:srgbClr val="000000"/>
                </a:solidFill>
                <a:latin typeface="Calibri"/>
                <a:ea typeface="Times New Roman"/>
              </a:rPr>
              <a:t> </a:t>
            </a:r>
            <a:r>
              <a:rPr b="0" lang="en-US" sz="1600" spc="12" strike="noStrike">
                <a:solidFill>
                  <a:srgbClr val="000000"/>
                </a:solidFill>
                <a:latin typeface="Calibri"/>
                <a:ea typeface="Times New Roman"/>
              </a:rPr>
              <a:t>kein</a:t>
            </a:r>
            <a:r>
              <a:rPr b="0" lang="en-US" sz="1600" spc="-12" strike="noStrike">
                <a:solidFill>
                  <a:srgbClr val="000000"/>
                </a:solidFill>
                <a:latin typeface="Calibri"/>
                <a:ea typeface="Times New Roman"/>
              </a:rPr>
              <a:t> </a:t>
            </a:r>
            <a:r>
              <a:rPr b="0" lang="en-US" sz="1600" spc="12" strike="noStrike">
                <a:solidFill>
                  <a:srgbClr val="000000"/>
                </a:solidFill>
                <a:latin typeface="Calibri"/>
                <a:ea typeface="Times New Roman"/>
              </a:rPr>
              <a:t>Wissen</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habt?</a:t>
            </a:r>
            <a:r>
              <a:rPr b="0" lang="en-US" sz="1600" spc="-1" strike="noStrike">
                <a:solidFill>
                  <a:srgbClr val="000000"/>
                </a:solidFill>
                <a:latin typeface="Calibri"/>
                <a:ea typeface="Times New Roman"/>
              </a:rPr>
              <a:t>  (Hinweis auf den zweiten Teil der Tora)</a:t>
            </a:r>
            <a:endParaRPr b="0" lang="de-DE" sz="1600" spc="-1" strike="noStrike">
              <a:solidFill>
                <a:srgbClr val="000000"/>
              </a:solidFill>
              <a:latin typeface="Arial"/>
            </a:endParaRPr>
          </a:p>
          <a:p>
            <a:pPr marL="1440" defTabSz="914400">
              <a:lnSpc>
                <a:spcPct val="100000"/>
              </a:lnSpc>
              <a:spcBef>
                <a:spcPts val="6"/>
              </a:spcBef>
              <a:tabLst>
                <a:tab algn="l" pos="0"/>
              </a:tabLst>
            </a:pPr>
            <a:r>
              <a:rPr b="0" lang="en-US" sz="1600" spc="12" strike="noStrike">
                <a:solidFill>
                  <a:srgbClr val="000000"/>
                </a:solidFill>
                <a:latin typeface="Calibri"/>
                <a:ea typeface="Times New Roman"/>
              </a:rPr>
              <a:t>Ein</a:t>
            </a:r>
            <a:r>
              <a:rPr b="0" lang="en-US" sz="1600" spc="9" strike="noStrike">
                <a:solidFill>
                  <a:srgbClr val="000000"/>
                </a:solidFill>
                <a:latin typeface="Calibri"/>
                <a:ea typeface="Times New Roman"/>
              </a:rPr>
              <a:t> </a:t>
            </a:r>
            <a:r>
              <a:rPr b="0" lang="en-US" sz="1600" spc="12" strike="noStrike">
                <a:solidFill>
                  <a:srgbClr val="000000"/>
                </a:solidFill>
                <a:latin typeface="Calibri"/>
                <a:ea typeface="Times New Roman"/>
              </a:rPr>
              <a:t>Teil</a:t>
            </a:r>
            <a:r>
              <a:rPr b="0" lang="en-US" sz="1600" spc="4" strike="noStrike">
                <a:solidFill>
                  <a:srgbClr val="000000"/>
                </a:solidFill>
                <a:latin typeface="Calibri"/>
                <a:ea typeface="Times New Roman"/>
              </a:rPr>
              <a:t> </a:t>
            </a:r>
            <a:r>
              <a:rPr b="0" lang="en-US" sz="1600" spc="12" strike="noStrike">
                <a:solidFill>
                  <a:srgbClr val="000000"/>
                </a:solidFill>
                <a:latin typeface="Calibri"/>
                <a:ea typeface="Times New Roman"/>
              </a:rPr>
              <a:t>vom</a:t>
            </a:r>
            <a:r>
              <a:rPr b="0" lang="en-US" sz="1600" spc="18" strike="noStrike">
                <a:solidFill>
                  <a:srgbClr val="000000"/>
                </a:solidFill>
                <a:latin typeface="Calibri"/>
                <a:ea typeface="Times New Roman"/>
              </a:rPr>
              <a:t> </a:t>
            </a:r>
            <a:r>
              <a:rPr b="0" lang="en-US" sz="1600" spc="12" strike="noStrike">
                <a:solidFill>
                  <a:srgbClr val="000000"/>
                </a:solidFill>
                <a:latin typeface="Calibri"/>
                <a:ea typeface="Times New Roman"/>
              </a:rPr>
              <a:t>Volk</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der</a:t>
            </a:r>
            <a:r>
              <a:rPr b="0" lang="en-US" sz="1600" spc="89" strike="noStrike">
                <a:solidFill>
                  <a:srgbClr val="000000"/>
                </a:solidFill>
                <a:latin typeface="Calibri"/>
                <a:ea typeface="Times New Roman"/>
              </a:rPr>
              <a:t> </a:t>
            </a:r>
            <a:r>
              <a:rPr b="0" lang="en-US" sz="1600" spc="12" strike="noStrike">
                <a:solidFill>
                  <a:srgbClr val="000000"/>
                </a:solidFill>
                <a:latin typeface="Calibri"/>
                <a:ea typeface="Times New Roman"/>
              </a:rPr>
              <a:t>Schrift</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m</a:t>
            </a:r>
            <a:r>
              <a:rPr b="0" lang="en-US" sz="1600" spc="9" strike="noStrike">
                <a:solidFill>
                  <a:srgbClr val="000000"/>
                </a:solidFill>
                <a:latin typeface="Calibri"/>
                <a:ea typeface="Times New Roman"/>
              </a:rPr>
              <a:t>ö</a:t>
            </a:r>
            <a:r>
              <a:rPr b="0" lang="en-US" sz="1600" spc="12" strike="noStrike">
                <a:solidFill>
                  <a:srgbClr val="000000"/>
                </a:solidFill>
                <a:latin typeface="Calibri"/>
                <a:ea typeface="Times New Roman"/>
              </a:rPr>
              <a:t>chte</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euch</a:t>
            </a:r>
            <a:r>
              <a:rPr b="0" lang="en-US" sz="1600" spc="18" strike="noStrike">
                <a:solidFill>
                  <a:srgbClr val="000000"/>
                </a:solidFill>
                <a:latin typeface="Calibri"/>
                <a:ea typeface="Times New Roman"/>
              </a:rPr>
              <a:t> </a:t>
            </a:r>
            <a:r>
              <a:rPr b="0" lang="en-US" sz="1600" spc="12" strike="noStrike">
                <a:solidFill>
                  <a:srgbClr val="000000"/>
                </a:solidFill>
                <a:latin typeface="Calibri"/>
                <a:ea typeface="Times New Roman"/>
              </a:rPr>
              <a:t>verf</a:t>
            </a:r>
            <a:r>
              <a:rPr b="0" lang="en-US" sz="1600" spc="9" strike="noStrike">
                <a:solidFill>
                  <a:srgbClr val="000000"/>
                </a:solidFill>
                <a:latin typeface="Calibri"/>
                <a:ea typeface="Times New Roman"/>
              </a:rPr>
              <a:t>ü</a:t>
            </a:r>
            <a:r>
              <a:rPr b="0" lang="en-US" sz="1600" spc="12" strike="noStrike">
                <a:solidFill>
                  <a:srgbClr val="000000"/>
                </a:solidFill>
                <a:latin typeface="Calibri"/>
                <a:ea typeface="Times New Roman"/>
              </a:rPr>
              <a:t>h</a:t>
            </a:r>
            <a:r>
              <a:rPr b="0" lang="en-US" sz="1600" spc="9" strike="noStrike">
                <a:solidFill>
                  <a:srgbClr val="000000"/>
                </a:solidFill>
                <a:latin typeface="Calibri"/>
                <a:ea typeface="Times New Roman"/>
              </a:rPr>
              <a:t>ren,</a:t>
            </a:r>
            <a:r>
              <a:rPr b="0" lang="en-US" sz="1600" spc="69" strike="noStrike">
                <a:solidFill>
                  <a:srgbClr val="000000"/>
                </a:solidFill>
                <a:latin typeface="Calibri"/>
                <a:ea typeface="Times New Roman"/>
              </a:rPr>
              <a:t> </a:t>
            </a:r>
            <a:r>
              <a:rPr b="0" lang="en-US" sz="1600" spc="9" strike="noStrike">
                <a:solidFill>
                  <a:srgbClr val="000000"/>
                </a:solidFill>
                <a:latin typeface="Calibri"/>
                <a:ea typeface="Times New Roman"/>
              </a:rPr>
              <a:t>doch</a:t>
            </a:r>
            <a:r>
              <a:rPr b="0" lang="en-US" sz="1600" spc="12" strike="noStrike">
                <a:solidFill>
                  <a:srgbClr val="000000"/>
                </a:solidFill>
                <a:latin typeface="Calibri"/>
                <a:ea typeface="Times New Roman"/>
              </a:rPr>
              <a:t> </a:t>
            </a:r>
            <a:r>
              <a:rPr b="0" lang="en-US" sz="1600" spc="9" strike="noStrike">
                <a:solidFill>
                  <a:srgbClr val="000000"/>
                </a:solidFill>
                <a:latin typeface="Calibri"/>
                <a:ea typeface="Times New Roman"/>
              </a:rPr>
              <a:t>verführen</a:t>
            </a:r>
            <a:r>
              <a:rPr b="0" lang="en-US" sz="1600" spc="69" strike="noStrike">
                <a:solidFill>
                  <a:srgbClr val="000000"/>
                </a:solidFill>
                <a:latin typeface="Calibri"/>
                <a:ea typeface="Times New Roman"/>
              </a:rPr>
              <a:t> </a:t>
            </a:r>
            <a:r>
              <a:rPr b="0" lang="en-US" sz="1600" spc="9" strike="noStrike">
                <a:solidFill>
                  <a:srgbClr val="000000"/>
                </a:solidFill>
                <a:latin typeface="Calibri"/>
                <a:ea typeface="Times New Roman"/>
              </a:rPr>
              <a:t>sie</a:t>
            </a:r>
            <a:r>
              <a:rPr b="0" lang="en-US" sz="1600" spc="32" strike="noStrike">
                <a:solidFill>
                  <a:srgbClr val="000000"/>
                </a:solidFill>
                <a:latin typeface="Calibri"/>
                <a:ea typeface="Times New Roman"/>
              </a:rPr>
              <a:t> </a:t>
            </a:r>
            <a:r>
              <a:rPr b="0" lang="en-US" sz="1600" spc="9" strike="noStrike">
                <a:solidFill>
                  <a:srgbClr val="000000"/>
                </a:solidFill>
                <a:latin typeface="Calibri"/>
                <a:ea typeface="Times New Roman"/>
              </a:rPr>
              <a:t>nur</a:t>
            </a:r>
            <a:r>
              <a:rPr b="0" lang="en-US" sz="1600" spc="58" strike="noStrike">
                <a:solidFill>
                  <a:srgbClr val="000000"/>
                </a:solidFill>
                <a:latin typeface="Calibri"/>
                <a:ea typeface="Times New Roman"/>
              </a:rPr>
              <a:t> </a:t>
            </a:r>
            <a:r>
              <a:rPr b="0" lang="en-US" sz="1600" spc="9" strike="noStrike">
                <a:solidFill>
                  <a:srgbClr val="000000"/>
                </a:solidFill>
                <a:latin typeface="Calibri"/>
                <a:ea typeface="Times New Roman"/>
              </a:rPr>
              <a:t>sich</a:t>
            </a:r>
            <a:r>
              <a:rPr b="0" lang="en-US" sz="1600" spc="69" strike="noStrike">
                <a:solidFill>
                  <a:srgbClr val="000000"/>
                </a:solidFill>
                <a:latin typeface="Calibri"/>
                <a:ea typeface="Times New Roman"/>
              </a:rPr>
              <a:t> </a:t>
            </a:r>
            <a:r>
              <a:rPr b="0" lang="en-US" sz="1600" spc="9" strike="noStrike">
                <a:solidFill>
                  <a:srgbClr val="000000"/>
                </a:solidFill>
                <a:latin typeface="Calibri"/>
                <a:ea typeface="Times New Roman"/>
              </a:rPr>
              <a:t>selber</a:t>
            </a:r>
            <a:r>
              <a:rPr b="0" lang="en-US" sz="1600" spc="24" strike="noStrike">
                <a:solidFill>
                  <a:srgbClr val="000000"/>
                </a:solidFill>
                <a:latin typeface="Calibri"/>
                <a:ea typeface="Times New Roman"/>
              </a:rPr>
              <a:t> </a:t>
            </a:r>
            <a:r>
              <a:rPr b="0" lang="en-US" sz="1600" spc="9" strike="noStrike">
                <a:solidFill>
                  <a:srgbClr val="000000"/>
                </a:solidFill>
                <a:latin typeface="Calibri"/>
                <a:ea typeface="Times New Roman"/>
              </a:rPr>
              <a:t>und</a:t>
            </a:r>
            <a:r>
              <a:rPr b="0" lang="en-US" sz="1600" spc="12" strike="noStrike">
                <a:solidFill>
                  <a:srgbClr val="000000"/>
                </a:solidFill>
                <a:latin typeface="Calibri"/>
                <a:ea typeface="Times New Roman"/>
              </a:rPr>
              <a:t> </a:t>
            </a:r>
            <a:r>
              <a:rPr b="0" lang="en-US" sz="1600" spc="9" strike="noStrike">
                <a:solidFill>
                  <a:srgbClr val="000000"/>
                </a:solidFill>
                <a:latin typeface="Calibri"/>
                <a:ea typeface="Times New Roman"/>
              </a:rPr>
              <a:t>wissen</a:t>
            </a:r>
            <a:r>
              <a:rPr b="0" lang="en-US" sz="1600" spc="-1" strike="noStrike">
                <a:solidFill>
                  <a:srgbClr val="000000"/>
                </a:solidFill>
                <a:latin typeface="Calibri"/>
                <a:ea typeface="Times New Roman"/>
              </a:rPr>
              <a:t> </a:t>
            </a:r>
            <a:r>
              <a:rPr b="0" lang="en-US" sz="1600" spc="12" strike="noStrike">
                <a:solidFill>
                  <a:srgbClr val="000000"/>
                </a:solidFill>
                <a:latin typeface="Calibri"/>
                <a:ea typeface="Times New Roman"/>
              </a:rPr>
              <a:t>es</a:t>
            </a:r>
            <a:r>
              <a:rPr b="0" lang="en-US" sz="1600" spc="43" strike="noStrike">
                <a:solidFill>
                  <a:srgbClr val="000000"/>
                </a:solidFill>
                <a:latin typeface="Calibri"/>
                <a:ea typeface="Times New Roman"/>
              </a:rPr>
              <a:t> </a:t>
            </a:r>
            <a:r>
              <a:rPr b="0" lang="en-US" sz="1600" spc="12" strike="noStrike">
                <a:solidFill>
                  <a:srgbClr val="000000"/>
                </a:solidFill>
                <a:latin typeface="Calibri"/>
                <a:ea typeface="Times New Roman"/>
              </a:rPr>
              <a:t>nicht</a:t>
            </a:r>
            <a:r>
              <a:rPr b="0" lang="en-US" sz="1600" spc="9" strike="noStrike">
                <a:solidFill>
                  <a:srgbClr val="000000"/>
                </a:solidFill>
                <a:latin typeface="Calibri"/>
                <a:ea typeface="Times New Roman"/>
              </a:rPr>
              <a:t>.</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O</a:t>
            </a:r>
            <a:r>
              <a:rPr b="0" lang="en-US" sz="1600" spc="9" strike="noStrike">
                <a:solidFill>
                  <a:srgbClr val="000000"/>
                </a:solidFill>
                <a:latin typeface="Calibri"/>
                <a:ea typeface="Times New Roman"/>
              </a:rPr>
              <a:t> </a:t>
            </a:r>
            <a:r>
              <a:rPr b="0" lang="en-US" sz="1600" spc="12" strike="noStrike">
                <a:solidFill>
                  <a:srgbClr val="000000"/>
                </a:solidFill>
                <a:latin typeface="Calibri"/>
                <a:ea typeface="Times New Roman"/>
              </a:rPr>
              <a:t>Volk</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der</a:t>
            </a:r>
            <a:r>
              <a:rPr b="0" lang="en-US" sz="1600" spc="97" strike="noStrike">
                <a:solidFill>
                  <a:srgbClr val="000000"/>
                </a:solidFill>
                <a:latin typeface="Calibri"/>
                <a:ea typeface="Times New Roman"/>
              </a:rPr>
              <a:t> </a:t>
            </a:r>
            <a:r>
              <a:rPr b="0" lang="en-US" sz="1600" spc="12" strike="noStrike">
                <a:solidFill>
                  <a:srgbClr val="000000"/>
                </a:solidFill>
                <a:latin typeface="Calibri"/>
                <a:ea typeface="Times New Roman"/>
              </a:rPr>
              <a:t>Schrift</a:t>
            </a:r>
            <a:r>
              <a:rPr b="0" lang="en-US" sz="1600" spc="9" strike="noStrike">
                <a:solidFill>
                  <a:srgbClr val="000000"/>
                </a:solidFill>
                <a:latin typeface="Calibri"/>
                <a:ea typeface="Times New Roman"/>
              </a:rPr>
              <a:t>,</a:t>
            </a:r>
            <a:r>
              <a:rPr b="0" lang="en-US" sz="1600" spc="12" strike="noStrike">
                <a:solidFill>
                  <a:srgbClr val="000000"/>
                </a:solidFill>
                <a:latin typeface="Calibri"/>
                <a:ea typeface="Times New Roman"/>
              </a:rPr>
              <a:t> weshalb</a:t>
            </a:r>
            <a:r>
              <a:rPr b="0" lang="en-US" sz="1600" spc="9" strike="noStrike">
                <a:solidFill>
                  <a:srgbClr val="000000"/>
                </a:solidFill>
                <a:latin typeface="Calibri"/>
                <a:ea typeface="Times New Roman"/>
              </a:rPr>
              <a:t> </a:t>
            </a:r>
            <a:r>
              <a:rPr b="0" lang="en-US" sz="1600" spc="12" strike="noStrike">
                <a:solidFill>
                  <a:srgbClr val="000000"/>
                </a:solidFill>
                <a:latin typeface="Calibri"/>
                <a:ea typeface="Times New Roman"/>
              </a:rPr>
              <a:t>verleugnet</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ihr</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69" strike="noStrike">
                <a:solidFill>
                  <a:srgbClr val="000000"/>
                </a:solidFill>
                <a:latin typeface="Calibri"/>
                <a:ea typeface="Times New Roman"/>
              </a:rPr>
              <a:t> </a:t>
            </a:r>
            <a:r>
              <a:rPr b="0" lang="en-US" sz="1600" spc="9" strike="noStrike">
                <a:solidFill>
                  <a:srgbClr val="000000"/>
                </a:solidFill>
                <a:latin typeface="Calibri"/>
                <a:ea typeface="Times New Roman"/>
              </a:rPr>
              <a:t>Zeichen</a:t>
            </a:r>
            <a:r>
              <a:rPr b="0" lang="en-US" sz="1600" spc="-41" strike="noStrike">
                <a:solidFill>
                  <a:srgbClr val="000000"/>
                </a:solidFill>
                <a:latin typeface="Calibri"/>
                <a:ea typeface="Times New Roman"/>
              </a:rPr>
              <a:t> </a:t>
            </a:r>
            <a:r>
              <a:rPr b="0" lang="en-US" sz="1600" spc="9" strike="noStrike">
                <a:solidFill>
                  <a:srgbClr val="000000"/>
                </a:solidFill>
                <a:latin typeface="Calibri"/>
                <a:ea typeface="Times New Roman"/>
              </a:rPr>
              <a:t>Allahs,</a:t>
            </a:r>
            <a:r>
              <a:rPr b="0" lang="en-US" sz="1600" spc="12" strike="noStrike">
                <a:solidFill>
                  <a:srgbClr val="000000"/>
                </a:solidFill>
                <a:latin typeface="Calibri"/>
                <a:ea typeface="Times New Roman"/>
              </a:rPr>
              <a:t> </a:t>
            </a:r>
            <a:r>
              <a:rPr b="0" lang="en-US" sz="1600" spc="9" strike="noStrike">
                <a:solidFill>
                  <a:srgbClr val="000000"/>
                </a:solidFill>
                <a:latin typeface="Calibri"/>
                <a:ea typeface="Times New Roman"/>
              </a:rPr>
              <a:t>wo</a:t>
            </a:r>
            <a:r>
              <a:rPr b="0" lang="en-US" sz="1600" spc="49" strike="noStrike">
                <a:solidFill>
                  <a:srgbClr val="000000"/>
                </a:solidFill>
                <a:latin typeface="Calibri"/>
                <a:ea typeface="Times New Roman"/>
              </a:rPr>
              <a:t> </a:t>
            </a:r>
            <a:r>
              <a:rPr b="0" lang="en-US" sz="1600" spc="9" strike="noStrike">
                <a:solidFill>
                  <a:srgbClr val="000000"/>
                </a:solidFill>
                <a:latin typeface="Calibri"/>
                <a:ea typeface="Times New Roman"/>
              </a:rPr>
              <a:t>ihr</a:t>
            </a:r>
            <a:r>
              <a:rPr b="0" lang="en-US" sz="1600" spc="58" strike="noStrike">
                <a:solidFill>
                  <a:srgbClr val="000000"/>
                </a:solidFill>
                <a:latin typeface="Calibri"/>
                <a:ea typeface="Times New Roman"/>
              </a:rPr>
              <a:t> </a:t>
            </a:r>
            <a:r>
              <a:rPr b="0" lang="en-US" sz="1600" spc="9" strike="noStrike">
                <a:solidFill>
                  <a:srgbClr val="000000"/>
                </a:solidFill>
                <a:latin typeface="Calibri"/>
                <a:ea typeface="Times New Roman"/>
              </a:rPr>
              <a:t>sie</a:t>
            </a:r>
            <a:r>
              <a:rPr b="0" lang="en-US" sz="1600" spc="49" strike="noStrike">
                <a:solidFill>
                  <a:srgbClr val="000000"/>
                </a:solidFill>
                <a:latin typeface="Calibri"/>
                <a:ea typeface="Times New Roman"/>
              </a:rPr>
              <a:t> </a:t>
            </a:r>
            <a:r>
              <a:rPr b="0" lang="en-US" sz="1600" spc="9" strike="noStrike">
                <a:solidFill>
                  <a:srgbClr val="000000"/>
                </a:solidFill>
                <a:latin typeface="Calibri"/>
                <a:ea typeface="Times New Roman"/>
              </a:rPr>
              <a:t>doch</a:t>
            </a:r>
            <a:r>
              <a:rPr b="0" lang="en-US" sz="1600" spc="12" strike="noStrike">
                <a:solidFill>
                  <a:srgbClr val="000000"/>
                </a:solidFill>
                <a:latin typeface="Calibri"/>
                <a:ea typeface="Times New Roman"/>
              </a:rPr>
              <a:t> </a:t>
            </a:r>
            <a:r>
              <a:rPr b="0" lang="en-US" sz="1600" spc="9" strike="noStrike">
                <a:solidFill>
                  <a:srgbClr val="000000"/>
                </a:solidFill>
                <a:latin typeface="Calibri"/>
                <a:ea typeface="Times New Roman"/>
              </a:rPr>
              <a:t>bezeugt?</a:t>
            </a:r>
            <a:r>
              <a:rPr b="0" lang="en-US" sz="1600" spc="52" strike="noStrike">
                <a:solidFill>
                  <a:srgbClr val="000000"/>
                </a:solidFill>
                <a:latin typeface="Calibri"/>
                <a:ea typeface="Times New Roman"/>
              </a:rPr>
              <a:t> </a:t>
            </a:r>
            <a:r>
              <a:rPr b="0" lang="en-US" sz="1600" spc="9" strike="noStrike">
                <a:solidFill>
                  <a:srgbClr val="000000"/>
                </a:solidFill>
                <a:latin typeface="Calibri"/>
                <a:ea typeface="Times New Roman"/>
              </a:rPr>
              <a:t>O</a:t>
            </a:r>
            <a:r>
              <a:rPr b="0" lang="en-US" sz="1600" spc="-1" strike="noStrike">
                <a:solidFill>
                  <a:srgbClr val="000000"/>
                </a:solidFill>
                <a:latin typeface="Calibri"/>
                <a:ea typeface="Times New Roman"/>
              </a:rPr>
              <a:t>  </a:t>
            </a:r>
            <a:r>
              <a:rPr b="0" lang="en-US" sz="1600" spc="12" strike="noStrike">
                <a:solidFill>
                  <a:srgbClr val="000000"/>
                </a:solidFill>
                <a:latin typeface="Calibri"/>
                <a:ea typeface="Times New Roman"/>
              </a:rPr>
              <a:t>Volk</a:t>
            </a:r>
            <a:r>
              <a:rPr b="0" lang="en-US" sz="1600" spc="114" strike="noStrike">
                <a:solidFill>
                  <a:srgbClr val="000000"/>
                </a:solidFill>
                <a:latin typeface="Calibri"/>
                <a:ea typeface="Times New Roman"/>
              </a:rPr>
              <a:t> </a:t>
            </a:r>
            <a:r>
              <a:rPr b="0" lang="en-US" sz="1600" spc="12" strike="noStrike">
                <a:solidFill>
                  <a:srgbClr val="000000"/>
                </a:solidFill>
                <a:latin typeface="Calibri"/>
                <a:ea typeface="Times New Roman"/>
              </a:rPr>
              <a:t>der</a:t>
            </a:r>
            <a:r>
              <a:rPr b="0" lang="en-US" sz="1600" spc="83" strike="noStrike">
                <a:solidFill>
                  <a:srgbClr val="000000"/>
                </a:solidFill>
                <a:latin typeface="Calibri"/>
                <a:ea typeface="Times New Roman"/>
              </a:rPr>
              <a:t> </a:t>
            </a:r>
            <a:r>
              <a:rPr b="0" lang="en-US" sz="1600" spc="12" strike="noStrike">
                <a:solidFill>
                  <a:srgbClr val="000000"/>
                </a:solidFill>
                <a:latin typeface="Calibri"/>
                <a:ea typeface="Times New Roman"/>
              </a:rPr>
              <a:t>Schrift, weshalb kleidet</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ihr</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12" strike="noStrike">
                <a:solidFill>
                  <a:srgbClr val="000000"/>
                </a:solidFill>
                <a:latin typeface="Calibri"/>
                <a:ea typeface="Times New Roman"/>
              </a:rPr>
              <a:t> </a:t>
            </a:r>
            <a:r>
              <a:rPr b="0" lang="en-US" sz="1600" spc="12" strike="noStrike">
                <a:solidFill>
                  <a:srgbClr val="000000"/>
                </a:solidFill>
                <a:latin typeface="Calibri"/>
                <a:ea typeface="Times New Roman"/>
              </a:rPr>
              <a:t>Wahrheit</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in</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Lüge</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und verbergt</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1" strike="noStrike">
                <a:solidFill>
                  <a:srgbClr val="000000"/>
                </a:solidFill>
                <a:latin typeface="Calibri"/>
                <a:ea typeface="Times New Roman"/>
              </a:rPr>
              <a:t> </a:t>
            </a:r>
            <a:r>
              <a:rPr b="0" lang="en-US" sz="1600" spc="12" strike="noStrike">
                <a:solidFill>
                  <a:srgbClr val="000000"/>
                </a:solidFill>
                <a:latin typeface="Calibri"/>
                <a:ea typeface="Times New Roman"/>
              </a:rPr>
              <a:t>Wahrheit</a:t>
            </a:r>
            <a:r>
              <a:rPr b="0" lang="en-US" sz="1600" spc="4" strike="noStrike">
                <a:solidFill>
                  <a:srgbClr val="000000"/>
                </a:solidFill>
                <a:latin typeface="Calibri"/>
                <a:ea typeface="Times New Roman"/>
              </a:rPr>
              <a:t> </a:t>
            </a:r>
            <a:r>
              <a:rPr b="0" lang="en-US" sz="1600" spc="12" strike="noStrike">
                <a:solidFill>
                  <a:srgbClr val="000000"/>
                </a:solidFill>
                <a:latin typeface="Calibri"/>
                <a:ea typeface="Times New Roman"/>
              </a:rPr>
              <a:t>wider</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euer</a:t>
            </a:r>
            <a:r>
              <a:rPr b="0" lang="en-US" sz="1600" spc="-1" strike="noStrike">
                <a:solidFill>
                  <a:srgbClr val="000000"/>
                </a:solidFill>
                <a:latin typeface="Calibri"/>
                <a:ea typeface="Times New Roman"/>
              </a:rPr>
              <a:t> </a:t>
            </a:r>
            <a:r>
              <a:rPr b="0" lang="en-US" sz="1600" spc="38" strike="noStrike">
                <a:solidFill>
                  <a:srgbClr val="000000"/>
                </a:solidFill>
                <a:latin typeface="Calibri"/>
                <a:ea typeface="Times New Roman"/>
              </a:rPr>
              <a:t>Wissen?...</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1440" defTabSz="914400">
              <a:lnSpc>
                <a:spcPct val="100000"/>
              </a:lnSpc>
              <a:spcBef>
                <a:spcPts val="6"/>
              </a:spcBef>
              <a:tabLst>
                <a:tab algn="l" pos="0"/>
              </a:tabLst>
            </a:pPr>
            <a:r>
              <a:rPr b="0" i="1" lang="en-US" sz="1600" spc="-1" strike="noStrike">
                <a:solidFill>
                  <a:srgbClr val="000000"/>
                </a:solidFill>
                <a:latin typeface="Calibri"/>
                <a:ea typeface="Times New Roman"/>
              </a:rPr>
              <a:t>(Der Grund f</a:t>
            </a:r>
            <a:r>
              <a:rPr b="0" i="1" lang="de" sz="1600" spc="-1" strike="noStrike">
                <a:solidFill>
                  <a:srgbClr val="000000"/>
                </a:solidFill>
                <a:latin typeface="Calibri"/>
                <a:ea typeface="Times New Roman"/>
              </a:rPr>
              <a:t>ü</a:t>
            </a:r>
            <a:r>
              <a:rPr b="0" i="1" lang="en-US" sz="1600" spc="-1" strike="noStrike">
                <a:solidFill>
                  <a:srgbClr val="000000"/>
                </a:solidFill>
                <a:latin typeface="Calibri"/>
                <a:ea typeface="Times New Roman"/>
              </a:rPr>
              <a:t>r die Weigerung liegt sehr wahrscheinlich in der Erkenntnis, dass durch Freiheit alle Macht verloren geht, die alten Dogmen durchzusetzen.) </a:t>
            </a:r>
            <a:endParaRPr b="0" lang="de-DE" sz="1600" spc="-1" strike="noStrike">
              <a:solidFill>
                <a:srgbClr val="000000"/>
              </a:solidFill>
              <a:latin typeface="Arial"/>
            </a:endParaRPr>
          </a:p>
          <a:p>
            <a:pPr defTabSz="914400">
              <a:lnSpc>
                <a:spcPct val="100000"/>
              </a:lnSpc>
              <a:tabLst>
                <a:tab algn="l" pos="0"/>
              </a:tabLst>
            </a:pPr>
            <a:r>
              <a:rPr b="0" lang="en-US" sz="1600" spc="-1" strike="noStrike">
                <a:solidFill>
                  <a:srgbClr val="000000"/>
                </a:solidFill>
                <a:latin typeface="Calibri"/>
                <a:ea typeface="Arial"/>
              </a:rPr>
              <a:t> </a:t>
            </a:r>
            <a:endParaRPr b="0" lang="de-DE" sz="1600" spc="-1" strike="noStrike">
              <a:solidFill>
                <a:srgbClr val="000000"/>
              </a:solidFill>
              <a:latin typeface="Arial"/>
            </a:endParaRPr>
          </a:p>
          <a:p>
            <a:pPr marL="8280" defTabSz="914400">
              <a:lnSpc>
                <a:spcPct val="100000"/>
              </a:lnSpc>
              <a:spcBef>
                <a:spcPts val="334"/>
              </a:spcBef>
              <a:tabLst>
                <a:tab algn="l" pos="0"/>
              </a:tabLst>
            </a:pPr>
            <a:r>
              <a:rPr b="0" lang="en-US" sz="1600" spc="-15" strike="noStrike">
                <a:solidFill>
                  <a:srgbClr val="000000"/>
                </a:solidFill>
                <a:latin typeface="Calibri"/>
                <a:ea typeface="Times New Roman"/>
              </a:rPr>
              <a:t>5.</a:t>
            </a:r>
            <a:r>
              <a:rPr b="0" lang="en-US" sz="1600" spc="69" strike="noStrike">
                <a:solidFill>
                  <a:srgbClr val="000000"/>
                </a:solidFill>
                <a:latin typeface="Calibri"/>
                <a:ea typeface="Times New Roman"/>
              </a:rPr>
              <a:t> und </a:t>
            </a:r>
            <a:r>
              <a:rPr b="0" lang="en-US" sz="1600" spc="-15" strike="noStrike">
                <a:solidFill>
                  <a:srgbClr val="000000"/>
                </a:solidFill>
                <a:latin typeface="Calibri"/>
                <a:ea typeface="Times New Roman"/>
              </a:rPr>
              <a:t>6.</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algn="just" defTabSz="914400">
              <a:lnSpc>
                <a:spcPct val="100000"/>
              </a:lnSpc>
              <a:spcBef>
                <a:spcPts val="6"/>
              </a:spcBef>
              <a:tabLst>
                <a:tab algn="l" pos="0"/>
              </a:tabLst>
            </a:pPr>
            <a:r>
              <a:rPr b="0" lang="en-US" sz="1600" spc="9" strike="noStrike">
                <a:solidFill>
                  <a:srgbClr val="000000"/>
                </a:solidFill>
                <a:latin typeface="Calibri"/>
                <a:ea typeface="Times New Roman"/>
              </a:rPr>
              <a:t>…</a:t>
            </a:r>
            <a:r>
              <a:rPr b="0" lang="en-US" sz="1600" spc="9" strike="noStrike">
                <a:solidFill>
                  <a:srgbClr val="000000"/>
                </a:solidFill>
                <a:latin typeface="Calibri"/>
                <a:ea typeface="Times New Roman"/>
              </a:rPr>
              <a:t>..</a:t>
            </a:r>
            <a:r>
              <a:rPr b="0" lang="en-US" sz="1600" spc="-35" strike="noStrike">
                <a:solidFill>
                  <a:srgbClr val="000000"/>
                </a:solidFill>
                <a:latin typeface="Calibri"/>
                <a:ea typeface="Times New Roman"/>
              </a:rPr>
              <a:t> </a:t>
            </a:r>
            <a:r>
              <a:rPr b="0" lang="en-US" sz="1600" spc="12" strike="noStrike">
                <a:solidFill>
                  <a:srgbClr val="000000"/>
                </a:solidFill>
                <a:latin typeface="Calibri"/>
                <a:ea typeface="Times New Roman"/>
              </a:rPr>
              <a:t>Alle</a:t>
            </a:r>
            <a:r>
              <a:rPr b="0" lang="en-US" sz="1600" spc="89" strike="noStrike">
                <a:solidFill>
                  <a:srgbClr val="000000"/>
                </a:solidFill>
                <a:latin typeface="Calibri"/>
                <a:ea typeface="Times New Roman"/>
              </a:rPr>
              <a:t> </a:t>
            </a:r>
            <a:r>
              <a:rPr b="0" lang="en-US" sz="1600" spc="12" strike="noStrike">
                <a:solidFill>
                  <a:srgbClr val="000000"/>
                </a:solidFill>
                <a:latin typeface="Calibri"/>
                <a:ea typeface="Times New Roman"/>
              </a:rPr>
              <a:t>Speise</a:t>
            </a:r>
            <a:r>
              <a:rPr b="0" lang="en-US" sz="1600" spc="9" strike="noStrike">
                <a:solidFill>
                  <a:srgbClr val="000000"/>
                </a:solidFill>
                <a:latin typeface="Calibri"/>
                <a:ea typeface="Times New Roman"/>
              </a:rPr>
              <a:t> </a:t>
            </a:r>
            <a:r>
              <a:rPr b="0" lang="en-US" sz="1600" spc="12" strike="noStrike">
                <a:solidFill>
                  <a:srgbClr val="000000"/>
                </a:solidFill>
                <a:latin typeface="Calibri"/>
                <a:ea typeface="Times New Roman"/>
              </a:rPr>
              <a:t>war</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erlaubt</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den</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Kindern</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Israel</a:t>
            </a:r>
            <a:r>
              <a:rPr b="0" lang="en-US" sz="1600" spc="9" strike="noStrike">
                <a:solidFill>
                  <a:srgbClr val="000000"/>
                </a:solidFill>
                <a:latin typeface="Calibri"/>
                <a:ea typeface="Times New Roman"/>
              </a:rPr>
              <a:t>,</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au</a:t>
            </a:r>
            <a:r>
              <a:rPr b="0" lang="en-US" sz="1600" spc="9" strike="noStrike">
                <a:solidFill>
                  <a:srgbClr val="000000"/>
                </a:solidFill>
                <a:latin typeface="Calibri"/>
                <a:ea typeface="Times New Roman"/>
              </a:rPr>
              <a:t>ß</a:t>
            </a:r>
            <a:r>
              <a:rPr b="0" lang="en-US" sz="1600" spc="12" strike="noStrike">
                <a:solidFill>
                  <a:srgbClr val="000000"/>
                </a:solidFill>
                <a:latin typeface="Calibri"/>
                <a:ea typeface="Times New Roman"/>
              </a:rPr>
              <a:t>er</a:t>
            </a:r>
            <a:r>
              <a:rPr b="0" lang="en-US" sz="1600" spc="24" strike="noStrike">
                <a:solidFill>
                  <a:srgbClr val="000000"/>
                </a:solidFill>
                <a:latin typeface="Calibri"/>
                <a:ea typeface="Times New Roman"/>
              </a:rPr>
              <a:t> </a:t>
            </a:r>
            <a:r>
              <a:rPr b="0" lang="en-US" sz="1600" spc="9" strike="noStrike">
                <a:solidFill>
                  <a:srgbClr val="000000"/>
                </a:solidFill>
                <a:latin typeface="Calibri"/>
                <a:ea typeface="Times New Roman"/>
              </a:rPr>
              <a:t>was</a:t>
            </a:r>
            <a:r>
              <a:rPr b="0" lang="en-US" sz="1600" spc="52" strike="noStrike">
                <a:solidFill>
                  <a:srgbClr val="000000"/>
                </a:solidFill>
                <a:latin typeface="Calibri"/>
                <a:ea typeface="Times New Roman"/>
              </a:rPr>
              <a:t> </a:t>
            </a:r>
            <a:r>
              <a:rPr b="0" lang="en-US" sz="1600" spc="9" strike="noStrike">
                <a:solidFill>
                  <a:srgbClr val="000000"/>
                </a:solidFill>
                <a:latin typeface="Calibri"/>
                <a:ea typeface="Times New Roman"/>
              </a:rPr>
              <a:t>Israel</a:t>
            </a:r>
            <a:r>
              <a:rPr b="0" lang="en-US" sz="1600" spc="63" strike="noStrike">
                <a:solidFill>
                  <a:srgbClr val="000000"/>
                </a:solidFill>
                <a:latin typeface="Calibri"/>
                <a:ea typeface="Times New Roman"/>
              </a:rPr>
              <a:t> </a:t>
            </a:r>
            <a:r>
              <a:rPr b="0" lang="en-US" sz="1600" spc="9" strike="noStrike">
                <a:solidFill>
                  <a:srgbClr val="000000"/>
                </a:solidFill>
                <a:latin typeface="Calibri"/>
                <a:ea typeface="Times New Roman"/>
              </a:rPr>
              <a:t>sich</a:t>
            </a:r>
            <a:r>
              <a:rPr b="0" lang="en-US" sz="1600" spc="63" strike="noStrike">
                <a:solidFill>
                  <a:srgbClr val="000000"/>
                </a:solidFill>
                <a:latin typeface="Calibri"/>
                <a:ea typeface="Times New Roman"/>
              </a:rPr>
              <a:t> </a:t>
            </a:r>
            <a:r>
              <a:rPr b="0" lang="en-US" sz="1600" spc="9" strike="noStrike">
                <a:solidFill>
                  <a:srgbClr val="000000"/>
                </a:solidFill>
                <a:latin typeface="Calibri"/>
                <a:ea typeface="Times New Roman"/>
              </a:rPr>
              <a:t>selber</a:t>
            </a:r>
            <a:r>
              <a:rPr b="0" lang="en-US" sz="1600" spc="18" strike="noStrike">
                <a:solidFill>
                  <a:srgbClr val="000000"/>
                </a:solidFill>
                <a:latin typeface="Calibri"/>
                <a:ea typeface="Times New Roman"/>
              </a:rPr>
              <a:t> </a:t>
            </a:r>
            <a:r>
              <a:rPr b="0" lang="en-US" sz="1600" spc="9" strike="noStrike">
                <a:solidFill>
                  <a:srgbClr val="000000"/>
                </a:solidFill>
                <a:latin typeface="Calibri"/>
                <a:ea typeface="Times New Roman"/>
              </a:rPr>
              <a:t>verwehrte,</a:t>
            </a:r>
            <a:r>
              <a:rPr b="0" lang="en-US" sz="1600" spc="24" strike="noStrike">
                <a:solidFill>
                  <a:srgbClr val="000000"/>
                </a:solidFill>
                <a:latin typeface="Calibri"/>
                <a:ea typeface="Times New Roman"/>
              </a:rPr>
              <a:t> </a:t>
            </a:r>
            <a:r>
              <a:rPr b="0" lang="en-US" sz="1600" spc="9" strike="noStrike">
                <a:solidFill>
                  <a:srgbClr val="000000"/>
                </a:solidFill>
                <a:latin typeface="Calibri"/>
                <a:ea typeface="Times New Roman"/>
              </a:rPr>
              <a:t>bevor</a:t>
            </a:r>
            <a:r>
              <a:rPr b="0" lang="en-US" sz="1600" spc="38" strike="noStrike">
                <a:solidFill>
                  <a:srgbClr val="000000"/>
                </a:solidFill>
                <a:latin typeface="Calibri"/>
                <a:ea typeface="Times New Roman"/>
              </a:rPr>
              <a:t> </a:t>
            </a:r>
            <a:r>
              <a:rPr b="0" lang="en-US" sz="1600" spc="9" strike="noStrike">
                <a:solidFill>
                  <a:srgbClr val="000000"/>
                </a:solidFill>
                <a:latin typeface="Calibri"/>
                <a:ea typeface="Times New Roman"/>
              </a:rPr>
              <a:t>die</a:t>
            </a:r>
            <a:r>
              <a:rPr b="0" lang="en-US" sz="1600" spc="-1" strike="noStrike">
                <a:solidFill>
                  <a:srgbClr val="000000"/>
                </a:solidFill>
                <a:latin typeface="Calibri"/>
                <a:ea typeface="Times New Roman"/>
              </a:rPr>
              <a:t> </a:t>
            </a:r>
            <a:r>
              <a:rPr b="0" lang="en-US" sz="2000" spc="12" strike="noStrike">
                <a:solidFill>
                  <a:srgbClr val="000000"/>
                </a:solidFill>
                <a:highlight>
                  <a:srgbClr val="ffff00"/>
                </a:highlight>
                <a:latin typeface="Calibri"/>
                <a:ea typeface="Times New Roman"/>
              </a:rPr>
              <a:t>Tora</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herabgesandt</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ward</a:t>
            </a:r>
            <a:r>
              <a:rPr b="0" lang="en-US" sz="1600" spc="9" strike="noStrike">
                <a:solidFill>
                  <a:srgbClr val="000000"/>
                </a:solidFill>
                <a:latin typeface="Calibri"/>
                <a:ea typeface="Times New Roman"/>
              </a:rPr>
              <a:t>.</a:t>
            </a:r>
            <a:r>
              <a:rPr b="0" lang="en-US" sz="1600" spc="103" strike="noStrike">
                <a:solidFill>
                  <a:srgbClr val="000000"/>
                </a:solidFill>
                <a:latin typeface="Calibri"/>
                <a:ea typeface="Times New Roman"/>
              </a:rPr>
              <a:t> </a:t>
            </a:r>
            <a:r>
              <a:rPr b="0" lang="en-US" sz="1600" spc="12" strike="noStrike">
                <a:solidFill>
                  <a:srgbClr val="000000"/>
                </a:solidFill>
                <a:latin typeface="Calibri"/>
                <a:ea typeface="Times New Roman"/>
              </a:rPr>
              <a:t>Sprich</a:t>
            </a:r>
            <a:r>
              <a:rPr b="0" lang="en-US" sz="1600" spc="9" strike="noStrike">
                <a:solidFill>
                  <a:srgbClr val="000000"/>
                </a:solidFill>
                <a:latin typeface="Calibri"/>
                <a:ea typeface="Times New Roman"/>
              </a:rPr>
              <a:t>:</a:t>
            </a:r>
            <a:r>
              <a:rPr b="0" lang="en-US" sz="1600" spc="49" strike="noStrike">
                <a:solidFill>
                  <a:srgbClr val="000000"/>
                </a:solidFill>
                <a:latin typeface="Calibri"/>
                <a:ea typeface="Times New Roman"/>
              </a:rPr>
              <a:t> </a:t>
            </a:r>
            <a:r>
              <a:rPr b="0" lang="en-US" sz="1600" spc="9" strike="noStrike">
                <a:solidFill>
                  <a:srgbClr val="000000"/>
                </a:solidFill>
                <a:latin typeface="Calibri"/>
                <a:ea typeface="Times New Roman"/>
              </a:rPr>
              <a:t>»</a:t>
            </a:r>
            <a:r>
              <a:rPr b="0" lang="en-US" sz="1600" spc="12" strike="noStrike">
                <a:solidFill>
                  <a:srgbClr val="000000"/>
                </a:solidFill>
                <a:latin typeface="Calibri"/>
                <a:ea typeface="Times New Roman"/>
              </a:rPr>
              <a:t>So</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bringt</a:t>
            </a:r>
            <a:r>
              <a:rPr b="0" lang="en-US" sz="1600" spc="43" strike="noStrike">
                <a:solidFill>
                  <a:srgbClr val="000000"/>
                </a:solidFill>
                <a:latin typeface="Calibri"/>
                <a:ea typeface="Times New Roman"/>
              </a:rPr>
              <a:t> </a:t>
            </a:r>
            <a:r>
              <a:rPr b="0" lang="en-US" sz="1600" spc="12" strike="noStrike">
                <a:solidFill>
                  <a:srgbClr val="000000"/>
                </a:solidFill>
                <a:latin typeface="Calibri"/>
                <a:ea typeface="Times New Roman"/>
              </a:rPr>
              <a:t>die </a:t>
            </a:r>
            <a:r>
              <a:rPr b="0" lang="en-US" sz="2000" spc="12" strike="noStrike">
                <a:solidFill>
                  <a:srgbClr val="000000"/>
                </a:solidFill>
                <a:highlight>
                  <a:srgbClr val="ffff00"/>
                </a:highlight>
                <a:latin typeface="Calibri"/>
                <a:ea typeface="Times New Roman"/>
              </a:rPr>
              <a:t>Tora</a:t>
            </a:r>
            <a:r>
              <a:rPr b="0" lang="en-US" sz="1600" spc="18"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leset</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sie</a:t>
            </a:r>
            <a:r>
              <a:rPr b="0" lang="en-US" sz="1600" spc="9" strike="noStrike">
                <a:solidFill>
                  <a:srgbClr val="000000"/>
                </a:solidFill>
                <a:latin typeface="Calibri"/>
                <a:ea typeface="Times New Roman"/>
              </a:rPr>
              <a:t>,</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so</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ih</a:t>
            </a:r>
            <a:r>
              <a:rPr b="0" lang="en-US" sz="1600" spc="9" strike="noStrike">
                <a:solidFill>
                  <a:srgbClr val="000000"/>
                </a:solidFill>
                <a:latin typeface="Calibri"/>
                <a:ea typeface="Times New Roman"/>
              </a:rPr>
              <a:t>r</a:t>
            </a:r>
            <a:r>
              <a:rPr b="0" lang="en-US" sz="1600" spc="-12" strike="noStrike">
                <a:solidFill>
                  <a:srgbClr val="000000"/>
                </a:solidFill>
                <a:latin typeface="Calibri"/>
                <a:ea typeface="Times New Roman"/>
              </a:rPr>
              <a:t> </a:t>
            </a:r>
            <a:r>
              <a:rPr b="0" lang="en-US" sz="1600" spc="9" strike="noStrike">
                <a:solidFill>
                  <a:srgbClr val="000000"/>
                </a:solidFill>
                <a:latin typeface="Calibri"/>
                <a:ea typeface="Times New Roman"/>
              </a:rPr>
              <a:t>wahrhaf  seid.</a:t>
            </a:r>
            <a:r>
              <a:rPr b="0" lang="en-US" sz="1600" spc="-222" strike="noStrike">
                <a:solidFill>
                  <a:srgbClr val="000000"/>
                </a:solidFill>
                <a:latin typeface="Calibri"/>
                <a:ea typeface="Times New Roman"/>
              </a:rPr>
              <a:t> </a:t>
            </a:r>
            <a:r>
              <a:rPr b="0" lang="en-US" sz="1600" spc="9" strike="noStrike">
                <a:solidFill>
                  <a:srgbClr val="000000"/>
                </a:solidFill>
                <a:latin typeface="Calibri"/>
                <a:ea typeface="Times New Roman"/>
              </a:rPr>
              <a:t>«</a:t>
            </a:r>
            <a:r>
              <a:rPr b="0" lang="en-US" sz="1600" spc="32" strike="noStrike">
                <a:solidFill>
                  <a:srgbClr val="000000"/>
                </a:solidFill>
                <a:latin typeface="Calibri"/>
                <a:ea typeface="Times New Roman"/>
              </a:rPr>
              <a:t> </a:t>
            </a:r>
            <a:r>
              <a:rPr b="0" lang="en-US" sz="1600" spc="9" strike="noStrike">
                <a:solidFill>
                  <a:srgbClr val="000000"/>
                </a:solidFill>
                <a:latin typeface="Calibri"/>
                <a:ea typeface="Times New Roman"/>
              </a:rPr>
              <a:t>Und</a:t>
            </a:r>
            <a:r>
              <a:rPr b="0" lang="en-US" sz="1600" spc="-1" strike="noStrike">
                <a:solidFill>
                  <a:srgbClr val="000000"/>
                </a:solidFill>
                <a:latin typeface="Calibri"/>
                <a:ea typeface="Times New Roman"/>
              </a:rPr>
              <a:t>  </a:t>
            </a:r>
            <a:r>
              <a:rPr b="0" lang="en-US" sz="1600" spc="12" strike="noStrike">
                <a:solidFill>
                  <a:srgbClr val="000000"/>
                </a:solidFill>
                <a:latin typeface="Calibri"/>
                <a:ea typeface="Times New Roman"/>
              </a:rPr>
              <a:t>wer</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nach</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diesem</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eine</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L</a:t>
            </a:r>
            <a:r>
              <a:rPr b="0" lang="en-US" sz="1600" spc="9" strike="noStrike">
                <a:solidFill>
                  <a:srgbClr val="000000"/>
                </a:solidFill>
                <a:latin typeface="Calibri"/>
                <a:ea typeface="Times New Roman"/>
              </a:rPr>
              <a:t>ü</a:t>
            </a:r>
            <a:r>
              <a:rPr b="0" lang="en-US" sz="1600" spc="12" strike="noStrike">
                <a:solidFill>
                  <a:srgbClr val="000000"/>
                </a:solidFill>
                <a:latin typeface="Calibri"/>
                <a:ea typeface="Times New Roman"/>
              </a:rPr>
              <a:t>ge</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wider</a:t>
            </a:r>
            <a:r>
              <a:rPr b="0" lang="en-US" sz="1600" spc="-41" strike="noStrike">
                <a:solidFill>
                  <a:srgbClr val="000000"/>
                </a:solidFill>
                <a:latin typeface="Calibri"/>
                <a:ea typeface="Times New Roman"/>
              </a:rPr>
              <a:t> </a:t>
            </a:r>
            <a:r>
              <a:rPr b="0" lang="en-US" sz="1600" spc="12" strike="noStrike">
                <a:solidFill>
                  <a:srgbClr val="000000"/>
                </a:solidFill>
                <a:latin typeface="Calibri"/>
                <a:ea typeface="Times New Roman"/>
              </a:rPr>
              <a:t>Allah</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erdichtet</a:t>
            </a:r>
            <a:r>
              <a:rPr b="0" lang="en-US" sz="1600" spc="9" strike="noStrike">
                <a:solidFill>
                  <a:srgbClr val="000000"/>
                </a:solidFill>
                <a:latin typeface="Calibri"/>
                <a:ea typeface="Times New Roman"/>
              </a:rPr>
              <a:t>,</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das</a:t>
            </a:r>
            <a:r>
              <a:rPr b="0" lang="en-US" sz="1600" spc="72" strike="noStrike">
                <a:solidFill>
                  <a:srgbClr val="000000"/>
                </a:solidFill>
                <a:latin typeface="Calibri"/>
                <a:ea typeface="Times New Roman"/>
              </a:rPr>
              <a:t> </a:t>
            </a:r>
            <a:r>
              <a:rPr b="0" lang="en-US" sz="1600" spc="12" strike="noStrike">
                <a:solidFill>
                  <a:srgbClr val="000000"/>
                </a:solidFill>
                <a:latin typeface="Calibri"/>
                <a:ea typeface="Times New Roman"/>
              </a:rPr>
              <a:t>si</a:t>
            </a:r>
            <a:r>
              <a:rPr b="0" lang="en-US" sz="1600" spc="9" strike="noStrike">
                <a:solidFill>
                  <a:srgbClr val="000000"/>
                </a:solidFill>
                <a:latin typeface="Calibri"/>
                <a:ea typeface="Times New Roman"/>
              </a:rPr>
              <a:t>nd</a:t>
            </a:r>
            <a:r>
              <a:rPr b="0" lang="en-US" sz="1600" spc="43" strike="noStrike">
                <a:solidFill>
                  <a:srgbClr val="000000"/>
                </a:solidFill>
                <a:latin typeface="Calibri"/>
                <a:ea typeface="Times New Roman"/>
              </a:rPr>
              <a:t> </a:t>
            </a:r>
            <a:r>
              <a:rPr b="0" lang="en-US" sz="1600" spc="9" strike="noStrike">
                <a:solidFill>
                  <a:srgbClr val="000000"/>
                </a:solidFill>
                <a:latin typeface="Calibri"/>
                <a:ea typeface="Times New Roman"/>
              </a:rPr>
              <a:t>die</a:t>
            </a:r>
            <a:r>
              <a:rPr b="0" lang="en-US" sz="1600" spc="32" strike="noStrike">
                <a:solidFill>
                  <a:srgbClr val="000000"/>
                </a:solidFill>
                <a:latin typeface="Calibri"/>
                <a:ea typeface="Times New Roman"/>
              </a:rPr>
              <a:t> </a:t>
            </a:r>
            <a:r>
              <a:rPr b="0" lang="en-US" sz="1600" spc="9" strike="noStrike">
                <a:solidFill>
                  <a:srgbClr val="000000"/>
                </a:solidFill>
                <a:latin typeface="Calibri"/>
                <a:ea typeface="Times New Roman"/>
              </a:rPr>
              <a:t>Ungerechten</a:t>
            </a:r>
            <a:r>
              <a:rPr b="0" lang="en-US" sz="1600" spc="-151" strike="noStrike">
                <a:solidFill>
                  <a:srgbClr val="000000"/>
                </a:solidFill>
                <a:latin typeface="Calibri"/>
                <a:ea typeface="Times New Roman"/>
              </a:rPr>
              <a:t> </a:t>
            </a:r>
            <a:r>
              <a:rPr b="0" lang="en-US" sz="1600" spc="9" strike="noStrike">
                <a:solidFill>
                  <a:srgbClr val="000000"/>
                </a:solidFill>
                <a:latin typeface="Calibri"/>
                <a:ea typeface="Times New Roman"/>
              </a:rPr>
              <a:t>…</a:t>
            </a:r>
            <a:r>
              <a:rPr b="0" lang="en-US" sz="1600" spc="-211" strike="noStrike">
                <a:solidFill>
                  <a:srgbClr val="000000"/>
                </a:solidFill>
                <a:latin typeface="Calibri"/>
                <a:ea typeface="Times New Roman"/>
              </a:rPr>
              <a:t> </a:t>
            </a:r>
            <a:r>
              <a:rPr b="0" lang="en-US" sz="1600" spc="9" strike="noStrike">
                <a:solidFill>
                  <a:srgbClr val="000000"/>
                </a:solidFill>
                <a:latin typeface="Calibri"/>
                <a:ea typeface="Times New Roman"/>
              </a:rPr>
              <a:t>.</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1114200" y="996480"/>
            <a:ext cx="6662520" cy="5305680"/>
          </a:xfrm>
          <a:prstGeom prst="rect">
            <a:avLst/>
          </a:prstGeom>
          <a:noFill/>
          <a:ln w="0">
            <a:noFill/>
          </a:ln>
        </p:spPr>
        <p:style>
          <a:lnRef idx="0"/>
          <a:fillRef idx="0"/>
          <a:effectRef idx="0"/>
          <a:fontRef idx="minor"/>
        </p:style>
        <p:txBody>
          <a:bodyPr lIns="90000" rIns="90000" tIns="45000" bIns="45000" anchor="t">
            <a:spAutoFit/>
          </a:bodyPr>
          <a:p>
            <a:pPr marL="9360" defTabSz="914400">
              <a:lnSpc>
                <a:spcPct val="100000"/>
              </a:lnSpc>
              <a:spcBef>
                <a:spcPts val="1185"/>
              </a:spcBef>
            </a:pPr>
            <a:r>
              <a:rPr b="0" lang="en-US" sz="1600" spc="154" strike="noStrike">
                <a:solidFill>
                  <a:srgbClr val="000000"/>
                </a:solidFill>
                <a:latin typeface="Calibri"/>
                <a:ea typeface="Times New Roman"/>
              </a:rPr>
              <a:t>7.</a:t>
            </a:r>
            <a:r>
              <a:rPr b="0" lang="en-US" sz="1600" spc="18" strike="noStrike">
                <a:solidFill>
                  <a:srgbClr val="000000"/>
                </a:solidFill>
                <a:latin typeface="Calibri"/>
                <a:ea typeface="Times New Roman"/>
              </a:rPr>
              <a:t>  </a:t>
            </a:r>
            <a:endParaRPr b="0" lang="de-DE" sz="1600" spc="-1" strike="noStrike">
              <a:solidFill>
                <a:srgbClr val="000000"/>
              </a:solidFill>
              <a:latin typeface="Arial"/>
            </a:endParaRPr>
          </a:p>
          <a:p>
            <a:pPr marL="9360" defTabSz="914400">
              <a:lnSpc>
                <a:spcPct val="100000"/>
              </a:lnSpc>
              <a:spcBef>
                <a:spcPts val="1185"/>
              </a:spcBef>
            </a:pPr>
            <a:r>
              <a:rPr b="1" lang="en-US" sz="1600" spc="154" strike="noStrike">
                <a:solidFill>
                  <a:srgbClr val="000000"/>
                </a:solidFill>
                <a:latin typeface="Calibri"/>
                <a:ea typeface="Times New Roman"/>
              </a:rPr>
              <a:t>Fü</a:t>
            </a:r>
            <a:r>
              <a:rPr b="1" lang="en-US" sz="1600" spc="-1" strike="noStrike">
                <a:solidFill>
                  <a:srgbClr val="000000"/>
                </a:solidFill>
                <a:latin typeface="Calibri"/>
                <a:ea typeface="Times New Roman"/>
              </a:rPr>
              <a:t>nfte</a:t>
            </a:r>
            <a:r>
              <a:rPr b="1" lang="en-US" sz="1600" spc="94" strike="noStrike">
                <a:solidFill>
                  <a:srgbClr val="000000"/>
                </a:solidFill>
                <a:latin typeface="Calibri"/>
                <a:ea typeface="Times New Roman"/>
              </a:rPr>
              <a:t> </a:t>
            </a:r>
            <a:r>
              <a:rPr b="1" lang="en-US" sz="1600" spc="-1" strike="noStrike">
                <a:solidFill>
                  <a:srgbClr val="000000"/>
                </a:solidFill>
                <a:latin typeface="Calibri"/>
                <a:ea typeface="Times New Roman"/>
              </a:rPr>
              <a:t>Sure </a:t>
            </a:r>
            <a:r>
              <a:rPr b="1" lang="en-US" sz="1600" spc="154" strike="noStrike">
                <a:solidFill>
                  <a:srgbClr val="000000"/>
                </a:solidFill>
                <a:latin typeface="Calibri"/>
                <a:ea typeface="Times New Roman"/>
              </a:rPr>
              <a:t>–</a:t>
            </a:r>
            <a:r>
              <a:rPr b="1" lang="en-US" sz="1600" spc="38" strike="noStrike">
                <a:solidFill>
                  <a:srgbClr val="000000"/>
                </a:solidFill>
                <a:latin typeface="Calibri"/>
                <a:ea typeface="Times New Roman"/>
              </a:rPr>
              <a:t> </a:t>
            </a:r>
            <a:r>
              <a:rPr b="1" lang="en-US" sz="1600" spc="-1" strike="noStrike">
                <a:solidFill>
                  <a:srgbClr val="000000"/>
                </a:solidFill>
                <a:latin typeface="Calibri"/>
                <a:ea typeface="Times New Roman"/>
              </a:rPr>
              <a:t>Der</a:t>
            </a:r>
            <a:r>
              <a:rPr b="1" lang="en-US" sz="1600" spc="12" strike="noStrike">
                <a:solidFill>
                  <a:srgbClr val="000000"/>
                </a:solidFill>
                <a:latin typeface="Calibri"/>
                <a:ea typeface="Times New Roman"/>
              </a:rPr>
              <a:t> </a:t>
            </a:r>
            <a:r>
              <a:rPr b="1" lang="en-US" sz="1600" spc="-1" strike="noStrike">
                <a:solidFill>
                  <a:srgbClr val="000000"/>
                </a:solidFill>
                <a:latin typeface="Calibri"/>
                <a:ea typeface="Times New Roman"/>
              </a:rPr>
              <a:t>Tisch </a:t>
            </a:r>
            <a:endParaRPr b="0" lang="de-DE" sz="1600" spc="-1" strike="noStrike">
              <a:solidFill>
                <a:srgbClr val="000000"/>
              </a:solidFill>
              <a:latin typeface="Arial"/>
            </a:endParaRPr>
          </a:p>
          <a:p>
            <a:pPr marL="1440" indent="12600" defTabSz="914400">
              <a:lnSpc>
                <a:spcPct val="100000"/>
              </a:lnSpc>
              <a:spcBef>
                <a:spcPts val="6"/>
              </a:spcBef>
              <a:tabLst>
                <a:tab algn="l" pos="0"/>
              </a:tabLst>
            </a:pPr>
            <a:r>
              <a:rPr b="0" lang="en-US" sz="1600" spc="9" strike="noStrike">
                <a:solidFill>
                  <a:srgbClr val="000000"/>
                </a:solidFill>
                <a:latin typeface="Calibri"/>
                <a:ea typeface="Times New Roman"/>
              </a:rPr>
              <a:t>…</a:t>
            </a:r>
            <a:r>
              <a:rPr b="0" lang="en-US" sz="1600" spc="9" strike="noStrike">
                <a:solidFill>
                  <a:srgbClr val="000000"/>
                </a:solidFill>
                <a:latin typeface="Calibri"/>
                <a:ea typeface="Times New Roman"/>
              </a:rPr>
              <a:t>..</a:t>
            </a:r>
            <a:r>
              <a:rPr b="0" lang="en-US" sz="1600" spc="-12" strike="noStrike">
                <a:solidFill>
                  <a:srgbClr val="000000"/>
                </a:solidFill>
                <a:latin typeface="Calibri"/>
                <a:ea typeface="Times New Roman"/>
              </a:rPr>
              <a:t> </a:t>
            </a:r>
            <a:r>
              <a:rPr b="0" lang="en-US" sz="1600" spc="12" strike="noStrike">
                <a:solidFill>
                  <a:srgbClr val="000000"/>
                </a:solidFill>
                <a:latin typeface="Calibri"/>
                <a:ea typeface="Times New Roman"/>
              </a:rPr>
              <a:t>Wie</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aber</a:t>
            </a:r>
            <a:r>
              <a:rPr b="0" lang="en-US" sz="1600" spc="18" strike="noStrike">
                <a:solidFill>
                  <a:srgbClr val="000000"/>
                </a:solidFill>
                <a:latin typeface="Calibri"/>
                <a:ea typeface="Times New Roman"/>
              </a:rPr>
              <a:t> </a:t>
            </a:r>
            <a:r>
              <a:rPr b="0" lang="en-US" sz="1600" spc="12" strike="noStrike">
                <a:solidFill>
                  <a:srgbClr val="000000"/>
                </a:solidFill>
                <a:latin typeface="Calibri"/>
                <a:ea typeface="Times New Roman"/>
              </a:rPr>
              <a:t>werden</a:t>
            </a:r>
            <a:r>
              <a:rPr b="0" lang="en-US" sz="1600" spc="72" strike="noStrike">
                <a:solidFill>
                  <a:srgbClr val="000000"/>
                </a:solidFill>
                <a:latin typeface="Calibri"/>
                <a:ea typeface="Times New Roman"/>
              </a:rPr>
              <a:t> </a:t>
            </a:r>
            <a:r>
              <a:rPr b="0" lang="en-US" sz="1600" spc="12" strike="noStrike">
                <a:solidFill>
                  <a:srgbClr val="000000"/>
                </a:solidFill>
                <a:latin typeface="Calibri"/>
                <a:ea typeface="Times New Roman"/>
              </a:rPr>
              <a:t>sie</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dich</a:t>
            </a:r>
            <a:r>
              <a:rPr b="0" lang="en-US" sz="1600" spc="43" strike="noStrike">
                <a:solidFill>
                  <a:srgbClr val="000000"/>
                </a:solidFill>
                <a:latin typeface="Calibri"/>
                <a:ea typeface="Times New Roman"/>
              </a:rPr>
              <a:t> </a:t>
            </a:r>
            <a:r>
              <a:rPr b="0" lang="en-US" sz="1600" spc="12" strike="noStrike">
                <a:solidFill>
                  <a:srgbClr val="000000"/>
                </a:solidFill>
                <a:latin typeface="Calibri"/>
                <a:ea typeface="Times New Roman"/>
              </a:rPr>
              <a:t>zu</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ihrem</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Richter</a:t>
            </a:r>
            <a:r>
              <a:rPr b="0" lang="en-US" sz="1600" spc="43" strike="noStrike">
                <a:solidFill>
                  <a:srgbClr val="000000"/>
                </a:solidFill>
                <a:latin typeface="Calibri"/>
                <a:ea typeface="Times New Roman"/>
              </a:rPr>
              <a:t> </a:t>
            </a:r>
            <a:r>
              <a:rPr b="0" lang="en-US" sz="1600" spc="12" strike="noStrike">
                <a:solidFill>
                  <a:srgbClr val="000000"/>
                </a:solidFill>
                <a:latin typeface="Calibri"/>
                <a:ea typeface="Times New Roman"/>
              </a:rPr>
              <a:t>machen</a:t>
            </a:r>
            <a:r>
              <a:rPr b="0" lang="en-US" sz="1600" spc="9" strike="noStrike">
                <a:solidFill>
                  <a:srgbClr val="000000"/>
                </a:solidFill>
                <a:latin typeface="Calibri"/>
                <a:ea typeface="Times New Roman"/>
              </a:rPr>
              <a:t>,</a:t>
            </a:r>
            <a:r>
              <a:rPr b="0" lang="en-US" sz="1600" spc="12" strike="noStrike">
                <a:solidFill>
                  <a:srgbClr val="000000"/>
                </a:solidFill>
                <a:latin typeface="Calibri"/>
                <a:ea typeface="Times New Roman"/>
              </a:rPr>
              <a:t> wo</a:t>
            </a:r>
            <a:r>
              <a:rPr b="0" lang="en-US" sz="1600" spc="72" strike="noStrike">
                <a:solidFill>
                  <a:srgbClr val="000000"/>
                </a:solidFill>
                <a:latin typeface="Calibri"/>
                <a:ea typeface="Times New Roman"/>
              </a:rPr>
              <a:t> </a:t>
            </a:r>
            <a:r>
              <a:rPr b="0" lang="en-US" sz="1600" spc="12" strike="noStrike">
                <a:solidFill>
                  <a:srgbClr val="000000"/>
                </a:solidFill>
                <a:latin typeface="Calibri"/>
                <a:ea typeface="Times New Roman"/>
              </a:rPr>
              <a:t>si</a:t>
            </a:r>
            <a:r>
              <a:rPr b="0" lang="en-US" sz="1600" spc="9" strike="noStrike">
                <a:solidFill>
                  <a:srgbClr val="000000"/>
                </a:solidFill>
                <a:latin typeface="Calibri"/>
                <a:ea typeface="Times New Roman"/>
              </a:rPr>
              <a:t>e</a:t>
            </a:r>
            <a:r>
              <a:rPr b="0" lang="en-US" sz="1600" spc="52" strike="noStrike">
                <a:solidFill>
                  <a:srgbClr val="000000"/>
                </a:solidFill>
                <a:latin typeface="Calibri"/>
                <a:ea typeface="Times New Roman"/>
              </a:rPr>
              <a:t> </a:t>
            </a:r>
            <a:r>
              <a:rPr b="0" lang="en-US" sz="1600" spc="9" strike="noStrike">
                <a:solidFill>
                  <a:srgbClr val="000000"/>
                </a:solidFill>
                <a:latin typeface="Calibri"/>
                <a:ea typeface="Times New Roman"/>
              </a:rPr>
              <a:t>die</a:t>
            </a:r>
            <a:r>
              <a:rPr b="0" lang="en-US" sz="1600" spc="4" strike="noStrike">
                <a:solidFill>
                  <a:srgbClr val="000000"/>
                </a:solidFill>
                <a:latin typeface="Calibri"/>
                <a:ea typeface="Times New Roman"/>
              </a:rPr>
              <a:t> </a:t>
            </a:r>
            <a:r>
              <a:rPr b="0" lang="en-US" sz="2000" spc="9" strike="noStrike">
                <a:solidFill>
                  <a:srgbClr val="000000"/>
                </a:solidFill>
                <a:highlight>
                  <a:srgbClr val="ffff00"/>
                </a:highlight>
                <a:latin typeface="Calibri"/>
                <a:ea typeface="Times New Roman"/>
              </a:rPr>
              <a:t>Tora</a:t>
            </a:r>
            <a:r>
              <a:rPr b="0" lang="en-US" sz="1600" spc="29" strike="noStrike">
                <a:solidFill>
                  <a:srgbClr val="000000"/>
                </a:solidFill>
                <a:latin typeface="Calibri"/>
                <a:ea typeface="Times New Roman"/>
              </a:rPr>
              <a:t> </a:t>
            </a:r>
            <a:r>
              <a:rPr b="0" lang="en-US" sz="1600" spc="9" strike="noStrike">
                <a:solidFill>
                  <a:srgbClr val="000000"/>
                </a:solidFill>
                <a:latin typeface="Calibri"/>
                <a:ea typeface="Times New Roman"/>
              </a:rPr>
              <a:t>besitzen,</a:t>
            </a:r>
            <a:r>
              <a:rPr b="0" lang="en-US" sz="1600" spc="38" strike="noStrike">
                <a:solidFill>
                  <a:srgbClr val="000000"/>
                </a:solidFill>
                <a:latin typeface="Calibri"/>
                <a:ea typeface="Times New Roman"/>
              </a:rPr>
              <a:t> </a:t>
            </a:r>
            <a:r>
              <a:rPr b="0" lang="en-US" sz="1600" spc="9" strike="noStrike">
                <a:solidFill>
                  <a:srgbClr val="000000"/>
                </a:solidFill>
                <a:latin typeface="Calibri"/>
                <a:ea typeface="Times New Roman"/>
              </a:rPr>
              <a:t>in</a:t>
            </a:r>
            <a:r>
              <a:rPr b="0" lang="en-US" sz="1600" spc="18" strike="noStrike">
                <a:solidFill>
                  <a:srgbClr val="000000"/>
                </a:solidFill>
                <a:latin typeface="Calibri"/>
                <a:ea typeface="Times New Roman"/>
              </a:rPr>
              <a:t> </a:t>
            </a:r>
            <a:r>
              <a:rPr b="0" lang="en-US" sz="1600" spc="9" strike="noStrike">
                <a:solidFill>
                  <a:srgbClr val="000000"/>
                </a:solidFill>
                <a:latin typeface="Calibri"/>
                <a:ea typeface="Times New Roman"/>
              </a:rPr>
              <a:t>welcher</a:t>
            </a:r>
            <a:r>
              <a:rPr b="0" lang="en-US" sz="1600" spc="-1" strike="noStrike">
                <a:solidFill>
                  <a:srgbClr val="000000"/>
                </a:solidFill>
                <a:latin typeface="Calibri"/>
                <a:ea typeface="Times New Roman"/>
              </a:rPr>
              <a:t> </a:t>
            </a:r>
            <a:r>
              <a:rPr b="0" lang="en-US" sz="1600" spc="12" strike="noStrike">
                <a:solidFill>
                  <a:srgbClr val="000000"/>
                </a:solidFill>
                <a:latin typeface="Calibri"/>
                <a:ea typeface="Times New Roman"/>
              </a:rPr>
              <a:t>Allahs</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Verordnung</a:t>
            </a:r>
            <a:r>
              <a:rPr b="0" lang="en-US" sz="1600" spc="52" strike="noStrike">
                <a:solidFill>
                  <a:srgbClr val="000000"/>
                </a:solidFill>
                <a:latin typeface="Calibri"/>
                <a:ea typeface="Times New Roman"/>
              </a:rPr>
              <a:t> </a:t>
            </a:r>
            <a:r>
              <a:rPr b="0" i="1" lang="en-US" sz="1600" spc="52" strike="noStrike">
                <a:solidFill>
                  <a:srgbClr val="000000"/>
                </a:solidFill>
                <a:latin typeface="Calibri"/>
                <a:ea typeface="Times New Roman"/>
              </a:rPr>
              <a:t>(Freiheit) </a:t>
            </a:r>
            <a:r>
              <a:rPr b="0" lang="en-US" sz="1600" spc="12" strike="noStrike">
                <a:solidFill>
                  <a:srgbClr val="000000"/>
                </a:solidFill>
                <a:latin typeface="Calibri"/>
                <a:ea typeface="Times New Roman"/>
              </a:rPr>
              <a:t>enthalten</a:t>
            </a:r>
            <a:r>
              <a:rPr b="0" lang="en-US" sz="1600" spc="43" strike="noStrike">
                <a:solidFill>
                  <a:srgbClr val="000000"/>
                </a:solidFill>
                <a:latin typeface="Calibri"/>
                <a:ea typeface="Times New Roman"/>
              </a:rPr>
              <a:t> </a:t>
            </a:r>
            <a:r>
              <a:rPr b="0" lang="en-US" sz="1600" spc="12" strike="noStrike">
                <a:solidFill>
                  <a:srgbClr val="000000"/>
                </a:solidFill>
                <a:latin typeface="Calibri"/>
                <a:ea typeface="Times New Roman"/>
              </a:rPr>
              <a:t>ist?...</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defTabSz="914400">
              <a:lnSpc>
                <a:spcPct val="100000"/>
              </a:lnSpc>
              <a:tabLst>
                <a:tab algn="l" pos="0"/>
              </a:tabLst>
            </a:pPr>
            <a:r>
              <a:rPr b="0" lang="en-US" sz="1600" spc="-1" strike="noStrike">
                <a:solidFill>
                  <a:srgbClr val="000000"/>
                </a:solidFill>
                <a:latin typeface="Calibri"/>
                <a:ea typeface="Arial"/>
              </a:rPr>
              <a:t> </a:t>
            </a:r>
            <a:endParaRPr b="0" lang="de-DE" sz="1600" spc="-1" strike="noStrike">
              <a:solidFill>
                <a:srgbClr val="000000"/>
              </a:solidFill>
              <a:latin typeface="Arial"/>
            </a:endParaRPr>
          </a:p>
          <a:p>
            <a:pPr marL="5040" indent="12600" defTabSz="914400">
              <a:lnSpc>
                <a:spcPct val="100000"/>
              </a:lnSpc>
              <a:spcBef>
                <a:spcPts val="329"/>
              </a:spcBef>
              <a:tabLst>
                <a:tab algn="l" pos="0"/>
              </a:tabLst>
            </a:pPr>
            <a:r>
              <a:rPr b="0" lang="en-US" sz="1600" spc="-7" strike="noStrike">
                <a:solidFill>
                  <a:srgbClr val="000000"/>
                </a:solidFill>
                <a:latin typeface="Calibri"/>
                <a:ea typeface="Times New Roman"/>
              </a:rPr>
              <a:t>8.</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15840" indent="12600" defTabSz="914400">
              <a:lnSpc>
                <a:spcPct val="100000"/>
              </a:lnSpc>
              <a:tabLst>
                <a:tab algn="l" pos="0"/>
              </a:tabLst>
            </a:pPr>
            <a:r>
              <a:rPr b="0" lang="en-US" sz="1600" spc="9" strike="noStrike">
                <a:solidFill>
                  <a:srgbClr val="000000"/>
                </a:solidFill>
                <a:latin typeface="Calibri"/>
                <a:ea typeface="Times New Roman"/>
              </a:rPr>
              <a:t>…</a:t>
            </a:r>
            <a:r>
              <a:rPr b="0" lang="en-US" sz="1600" spc="9" strike="noStrike">
                <a:solidFill>
                  <a:srgbClr val="000000"/>
                </a:solidFill>
                <a:latin typeface="Calibri"/>
                <a:ea typeface="Times New Roman"/>
              </a:rPr>
              <a:t>..</a:t>
            </a:r>
            <a:r>
              <a:rPr b="0" lang="en-US" sz="1600" spc="94" strike="noStrike">
                <a:solidFill>
                  <a:srgbClr val="000000"/>
                </a:solidFill>
                <a:latin typeface="Calibri"/>
                <a:ea typeface="Times New Roman"/>
              </a:rPr>
              <a:t> </a:t>
            </a:r>
            <a:r>
              <a:rPr b="0" lang="en-US" sz="1600" spc="12" strike="noStrike">
                <a:solidFill>
                  <a:srgbClr val="000000"/>
                </a:solidFill>
                <a:latin typeface="Calibri"/>
                <a:ea typeface="Times New Roman"/>
              </a:rPr>
              <a:t>Siehe</a:t>
            </a:r>
            <a:r>
              <a:rPr b="0" lang="en-US" sz="1600" spc="9" strike="noStrike">
                <a:solidFill>
                  <a:srgbClr val="000000"/>
                </a:solidFill>
                <a:latin typeface="Calibri"/>
                <a:ea typeface="Times New Roman"/>
              </a:rPr>
              <a:t>,</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hinabgesandt</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haben</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wir</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die </a:t>
            </a:r>
            <a:r>
              <a:rPr b="0" lang="en-US" sz="2000" spc="12" strike="noStrike">
                <a:solidFill>
                  <a:srgbClr val="000000"/>
                </a:solidFill>
                <a:highlight>
                  <a:srgbClr val="ffff00"/>
                </a:highlight>
                <a:latin typeface="Calibri"/>
                <a:ea typeface="Times New Roman"/>
              </a:rPr>
              <a:t>Tora</a:t>
            </a:r>
            <a:r>
              <a:rPr b="0" lang="en-US" sz="1600" spc="9" strike="noStrike">
                <a:solidFill>
                  <a:srgbClr val="000000"/>
                </a:solidFill>
                <a:latin typeface="Calibri"/>
                <a:ea typeface="Times New Roman"/>
              </a:rPr>
              <a:t>,</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in</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der</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sich</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eine</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L</a:t>
            </a:r>
            <a:r>
              <a:rPr b="0" lang="en-US" sz="1600" spc="9" strike="noStrike">
                <a:solidFill>
                  <a:srgbClr val="000000"/>
                </a:solidFill>
                <a:latin typeface="Calibri"/>
                <a:ea typeface="Times New Roman"/>
              </a:rPr>
              <a:t>eitung</a:t>
            </a:r>
            <a:r>
              <a:rPr b="0" lang="en-US" sz="1600" spc="12" strike="noStrike">
                <a:solidFill>
                  <a:srgbClr val="000000"/>
                </a:solidFill>
                <a:latin typeface="Calibri"/>
                <a:ea typeface="Times New Roman"/>
              </a:rPr>
              <a:t> </a:t>
            </a:r>
            <a:r>
              <a:rPr b="0" lang="en-US" sz="1600" spc="9" strike="noStrike">
                <a:solidFill>
                  <a:srgbClr val="000000"/>
                </a:solidFill>
                <a:latin typeface="Calibri"/>
                <a:ea typeface="Times New Roman"/>
              </a:rPr>
              <a:t>und</a:t>
            </a:r>
            <a:r>
              <a:rPr b="0" lang="en-US" sz="1600" spc="58" strike="noStrike">
                <a:solidFill>
                  <a:srgbClr val="000000"/>
                </a:solidFill>
                <a:latin typeface="Calibri"/>
                <a:ea typeface="Times New Roman"/>
              </a:rPr>
              <a:t> </a:t>
            </a:r>
            <a:r>
              <a:rPr b="0" lang="en-US" sz="1600" spc="9" strike="noStrike">
                <a:solidFill>
                  <a:srgbClr val="000000"/>
                </a:solidFill>
                <a:latin typeface="Calibri"/>
                <a:ea typeface="Times New Roman"/>
              </a:rPr>
              <a:t>ein</a:t>
            </a:r>
            <a:r>
              <a:rPr b="0" lang="en-US" sz="1600" spc="49" strike="noStrike">
                <a:solidFill>
                  <a:srgbClr val="000000"/>
                </a:solidFill>
                <a:latin typeface="Calibri"/>
                <a:ea typeface="Times New Roman"/>
              </a:rPr>
              <a:t> </a:t>
            </a:r>
            <a:r>
              <a:rPr b="0" lang="en-US" sz="1600" spc="9" strike="noStrike">
                <a:solidFill>
                  <a:srgbClr val="000000"/>
                </a:solidFill>
                <a:latin typeface="Calibri"/>
                <a:ea typeface="Times New Roman"/>
              </a:rPr>
              <a:t>Licht</a:t>
            </a:r>
            <a:r>
              <a:rPr b="0" lang="en-US" sz="1600" spc="24" strike="noStrike">
                <a:solidFill>
                  <a:srgbClr val="000000"/>
                </a:solidFill>
                <a:latin typeface="Calibri"/>
                <a:ea typeface="Times New Roman"/>
              </a:rPr>
              <a:t> </a:t>
            </a:r>
            <a:r>
              <a:rPr b="0" lang="en-US" sz="1600" spc="9" strike="noStrike">
                <a:solidFill>
                  <a:srgbClr val="000000"/>
                </a:solidFill>
                <a:latin typeface="Calibri"/>
                <a:ea typeface="Times New Roman"/>
              </a:rPr>
              <a:t>befinden,...</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defTabSz="914400">
              <a:lnSpc>
                <a:spcPct val="100000"/>
              </a:lnSpc>
              <a:tabLst>
                <a:tab algn="l" pos="0"/>
              </a:tabLst>
            </a:pPr>
            <a:r>
              <a:rPr b="0" lang="en-US" sz="1600" spc="-1" strike="noStrike">
                <a:solidFill>
                  <a:srgbClr val="000000"/>
                </a:solidFill>
                <a:latin typeface="Calibri"/>
                <a:ea typeface="Arial"/>
              </a:rPr>
              <a:t> </a:t>
            </a:r>
            <a:endParaRPr b="0" lang="de-DE" sz="1600" spc="-1" strike="noStrike">
              <a:solidFill>
                <a:srgbClr val="000000"/>
              </a:solidFill>
              <a:latin typeface="Arial"/>
            </a:endParaRPr>
          </a:p>
          <a:p>
            <a:pPr marL="4320" indent="12600" defTabSz="914400">
              <a:lnSpc>
                <a:spcPct val="100000"/>
              </a:lnSpc>
              <a:spcBef>
                <a:spcPts val="334"/>
              </a:spcBef>
              <a:tabLst>
                <a:tab algn="l" pos="0"/>
              </a:tabLst>
            </a:pPr>
            <a:r>
              <a:rPr b="0" lang="en-US" sz="1600" spc="-12" strike="noStrike">
                <a:solidFill>
                  <a:srgbClr val="000000"/>
                </a:solidFill>
                <a:latin typeface="Calibri"/>
                <a:ea typeface="Times New Roman"/>
              </a:rPr>
              <a:t>9.</a:t>
            </a:r>
            <a:r>
              <a:rPr b="0" lang="en-US" sz="1600" spc="114" strike="noStrike">
                <a:solidFill>
                  <a:srgbClr val="000000"/>
                </a:solidFill>
                <a:latin typeface="Calibri"/>
                <a:ea typeface="Times New Roman"/>
              </a:rPr>
              <a:t> und </a:t>
            </a:r>
            <a:r>
              <a:rPr b="0" lang="en-US" sz="1600" spc="-12" strike="noStrike">
                <a:solidFill>
                  <a:srgbClr val="000000"/>
                </a:solidFill>
                <a:latin typeface="Calibri"/>
                <a:ea typeface="Times New Roman"/>
              </a:rPr>
              <a:t>10.</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3240" indent="12600" defTabSz="914400">
              <a:lnSpc>
                <a:spcPct val="100000"/>
              </a:lnSpc>
              <a:tabLst>
                <a:tab algn="l" pos="0"/>
              </a:tabLst>
            </a:pPr>
            <a:r>
              <a:rPr b="0" lang="en-US" sz="1600" spc="109" strike="noStrike">
                <a:solidFill>
                  <a:srgbClr val="000000"/>
                </a:solidFill>
                <a:latin typeface="Calibri"/>
                <a:ea typeface="Times New Roman"/>
              </a:rPr>
              <a:t>…</a:t>
            </a:r>
            <a:r>
              <a:rPr b="0" lang="en-US" sz="1600" spc="109" strike="noStrike">
                <a:solidFill>
                  <a:srgbClr val="000000"/>
                </a:solidFill>
                <a:latin typeface="Calibri"/>
                <a:ea typeface="Times New Roman"/>
              </a:rPr>
              <a:t>..</a:t>
            </a:r>
            <a:r>
              <a:rPr b="0" lang="en-US" sz="1600" spc="49" strike="noStrike">
                <a:solidFill>
                  <a:srgbClr val="000000"/>
                </a:solidFill>
                <a:latin typeface="Calibri"/>
                <a:ea typeface="Times New Roman"/>
              </a:rPr>
              <a:t> </a:t>
            </a:r>
            <a:r>
              <a:rPr b="0" lang="en-US" sz="1600" spc="-1" strike="noStrike">
                <a:solidFill>
                  <a:srgbClr val="000000"/>
                </a:solidFill>
                <a:latin typeface="Calibri"/>
                <a:ea typeface="Times New Roman"/>
              </a:rPr>
              <a:t>in</a:t>
            </a:r>
            <a:r>
              <a:rPr b="0" lang="en-US" sz="1600" spc="38" strike="noStrike">
                <a:solidFill>
                  <a:srgbClr val="000000"/>
                </a:solidFill>
                <a:latin typeface="Calibri"/>
                <a:ea typeface="Times New Roman"/>
              </a:rPr>
              <a:t> </a:t>
            </a:r>
            <a:r>
              <a:rPr b="0" lang="en-US" sz="1600" spc="-1" strike="noStrike">
                <a:solidFill>
                  <a:srgbClr val="000000"/>
                </a:solidFill>
                <a:latin typeface="Calibri"/>
                <a:ea typeface="Times New Roman"/>
              </a:rPr>
              <a:t>ihren</a:t>
            </a:r>
            <a:r>
              <a:rPr b="0" lang="en-US" sz="1600" spc="89" strike="noStrike">
                <a:solidFill>
                  <a:srgbClr val="000000"/>
                </a:solidFill>
                <a:latin typeface="Calibri"/>
                <a:ea typeface="Times New Roman"/>
              </a:rPr>
              <a:t> </a:t>
            </a:r>
            <a:r>
              <a:rPr b="0" lang="en-US" sz="1600" spc="-1" strike="noStrike">
                <a:solidFill>
                  <a:srgbClr val="000000"/>
                </a:solidFill>
                <a:latin typeface="Calibri"/>
                <a:ea typeface="Times New Roman"/>
              </a:rPr>
              <a:t>Spuren</a:t>
            </a:r>
            <a:r>
              <a:rPr b="0" lang="en-US" sz="1600" spc="43" strike="noStrike">
                <a:solidFill>
                  <a:srgbClr val="000000"/>
                </a:solidFill>
                <a:latin typeface="Calibri"/>
                <a:ea typeface="Times New Roman"/>
              </a:rPr>
              <a:t> </a:t>
            </a:r>
            <a:r>
              <a:rPr b="0" lang="en-US" sz="1600" spc="-1" strike="noStrike">
                <a:solidFill>
                  <a:srgbClr val="000000"/>
                </a:solidFill>
                <a:latin typeface="Calibri"/>
                <a:ea typeface="Times New Roman"/>
              </a:rPr>
              <a:t>lie</a:t>
            </a:r>
            <a:r>
              <a:rPr b="0" lang="en-US" sz="1600" spc="109" strike="noStrike">
                <a:solidFill>
                  <a:srgbClr val="000000"/>
                </a:solidFill>
                <a:latin typeface="Calibri"/>
                <a:ea typeface="Times New Roman"/>
              </a:rPr>
              <a:t>ß</a:t>
            </a:r>
            <a:r>
              <a:rPr b="0" lang="en-US" sz="1600" spc="-1" strike="noStrike">
                <a:solidFill>
                  <a:srgbClr val="000000"/>
                </a:solidFill>
                <a:latin typeface="Calibri"/>
                <a:ea typeface="Times New Roman"/>
              </a:rPr>
              <a:t>en</a:t>
            </a:r>
            <a:r>
              <a:rPr b="0" lang="en-US" sz="1600" spc="12" strike="noStrike">
                <a:solidFill>
                  <a:srgbClr val="000000"/>
                </a:solidFill>
                <a:latin typeface="Calibri"/>
                <a:ea typeface="Times New Roman"/>
              </a:rPr>
              <a:t> </a:t>
            </a:r>
            <a:r>
              <a:rPr b="0" lang="en-US" sz="1600" spc="-1" strike="noStrike">
                <a:solidFill>
                  <a:srgbClr val="000000"/>
                </a:solidFill>
                <a:latin typeface="Calibri"/>
                <a:ea typeface="Times New Roman"/>
              </a:rPr>
              <a:t>wir</a:t>
            </a:r>
            <a:r>
              <a:rPr b="0" lang="en-US" sz="1600" spc="58" strike="noStrike">
                <a:solidFill>
                  <a:srgbClr val="000000"/>
                </a:solidFill>
                <a:latin typeface="Calibri"/>
                <a:ea typeface="Times New Roman"/>
              </a:rPr>
              <a:t> </a:t>
            </a:r>
            <a:r>
              <a:rPr b="0" lang="en-US" sz="1600" spc="-1" strike="noStrike">
                <a:solidFill>
                  <a:srgbClr val="000000"/>
                </a:solidFill>
                <a:latin typeface="Calibri"/>
                <a:ea typeface="Times New Roman"/>
              </a:rPr>
              <a:t>folgen</a:t>
            </a:r>
            <a:r>
              <a:rPr b="0" lang="en-US" sz="1600" spc="32" strike="noStrike">
                <a:solidFill>
                  <a:srgbClr val="000000"/>
                </a:solidFill>
                <a:latin typeface="Calibri"/>
                <a:ea typeface="Times New Roman"/>
              </a:rPr>
              <a:t> </a:t>
            </a:r>
            <a:r>
              <a:rPr b="0" lang="en-US" sz="1600" spc="-1" strike="noStrike">
                <a:solidFill>
                  <a:srgbClr val="000000"/>
                </a:solidFill>
                <a:latin typeface="Calibri"/>
                <a:ea typeface="Times New Roman"/>
              </a:rPr>
              <a:t>Jesus</a:t>
            </a:r>
            <a:r>
              <a:rPr b="0" lang="en-US" sz="1600" spc="109" strike="noStrike">
                <a:solidFill>
                  <a:srgbClr val="000000"/>
                </a:solidFill>
                <a:latin typeface="Calibri"/>
                <a:ea typeface="Times New Roman"/>
              </a:rPr>
              <a:t>,</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den</a:t>
            </a:r>
            <a:r>
              <a:rPr b="0" lang="en-US" sz="1600" spc="94" strike="noStrike">
                <a:solidFill>
                  <a:srgbClr val="000000"/>
                </a:solidFill>
                <a:latin typeface="Calibri"/>
                <a:ea typeface="Times New Roman"/>
              </a:rPr>
              <a:t> </a:t>
            </a:r>
            <a:r>
              <a:rPr b="0" lang="en-US" sz="1600" spc="-1" strike="noStrike">
                <a:solidFill>
                  <a:srgbClr val="000000"/>
                </a:solidFill>
                <a:latin typeface="Calibri"/>
                <a:ea typeface="Times New Roman"/>
              </a:rPr>
              <a:t>Sohn</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der</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Maria</a:t>
            </a:r>
            <a:r>
              <a:rPr b="0" lang="en-US" sz="1600" spc="109" strike="noStrike">
                <a:solidFill>
                  <a:srgbClr val="000000"/>
                </a:solidFill>
                <a:latin typeface="Calibri"/>
                <a:ea typeface="Times New Roman"/>
              </a:rPr>
              <a:t>,</a:t>
            </a:r>
            <a:r>
              <a:rPr b="0" lang="en-US" sz="1600" spc="49" strike="noStrike">
                <a:solidFill>
                  <a:srgbClr val="000000"/>
                </a:solidFill>
                <a:latin typeface="Calibri"/>
                <a:ea typeface="Times New Roman"/>
              </a:rPr>
              <a:t> </a:t>
            </a:r>
            <a:r>
              <a:rPr b="0" lang="en-US" sz="1600" spc="-1" strike="noStrike">
                <a:solidFill>
                  <a:srgbClr val="000000"/>
                </a:solidFill>
                <a:latin typeface="Calibri"/>
                <a:ea typeface="Times New Roman"/>
              </a:rPr>
              <a:t>zu</a:t>
            </a:r>
            <a:r>
              <a:rPr b="0" lang="en-US" sz="1600" spc="32" strike="noStrike">
                <a:solidFill>
                  <a:srgbClr val="000000"/>
                </a:solidFill>
                <a:latin typeface="Calibri"/>
                <a:ea typeface="Times New Roman"/>
              </a:rPr>
              <a:t> </a:t>
            </a:r>
            <a:r>
              <a:rPr b="0" lang="en-US" sz="1600" spc="-1" strike="noStrike">
                <a:solidFill>
                  <a:srgbClr val="000000"/>
                </a:solidFill>
                <a:latin typeface="Calibri"/>
                <a:ea typeface="Times New Roman"/>
              </a:rPr>
              <a:t>best</a:t>
            </a:r>
            <a:r>
              <a:rPr b="0" lang="en-US" sz="1600" spc="109" strike="noStrike">
                <a:solidFill>
                  <a:srgbClr val="000000"/>
                </a:solidFill>
                <a:latin typeface="Calibri"/>
                <a:ea typeface="Times New Roman"/>
              </a:rPr>
              <a:t>ä</a:t>
            </a:r>
            <a:r>
              <a:rPr b="0" lang="en-US" sz="1600" spc="-1" strike="noStrike">
                <a:solidFill>
                  <a:srgbClr val="000000"/>
                </a:solidFill>
                <a:latin typeface="Calibri"/>
                <a:ea typeface="Times New Roman"/>
              </a:rPr>
              <a:t>tigen</a:t>
            </a:r>
            <a:r>
              <a:rPr b="0" lang="en-US" sz="1600" spc="63" strike="noStrike">
                <a:solidFill>
                  <a:srgbClr val="000000"/>
                </a:solidFill>
                <a:latin typeface="Calibri"/>
                <a:ea typeface="Times New Roman"/>
              </a:rPr>
              <a:t> </a:t>
            </a:r>
            <a:r>
              <a:rPr b="0" lang="en-US" sz="1600" spc="-1" strike="noStrike">
                <a:solidFill>
                  <a:srgbClr val="000000"/>
                </a:solidFill>
                <a:latin typeface="Calibri"/>
                <a:ea typeface="Times New Roman"/>
              </a:rPr>
              <a:t>die</a:t>
            </a:r>
            <a:r>
              <a:rPr b="0" lang="en-US" sz="1600" spc="4" strike="noStrike">
                <a:solidFill>
                  <a:srgbClr val="000000"/>
                </a:solidFill>
                <a:latin typeface="Calibri"/>
                <a:ea typeface="Times New Roman"/>
              </a:rPr>
              <a:t> </a:t>
            </a:r>
            <a:r>
              <a:rPr b="0" lang="en-US" sz="2000" spc="-1" strike="noStrike">
                <a:solidFill>
                  <a:srgbClr val="000000"/>
                </a:solidFill>
                <a:highlight>
                  <a:srgbClr val="ffff00"/>
                </a:highlight>
                <a:latin typeface="Calibri"/>
                <a:ea typeface="Times New Roman"/>
              </a:rPr>
              <a:t>Tora</a:t>
            </a:r>
            <a:r>
              <a:rPr b="0" lang="en-US" sz="1600" spc="109" strike="noStrike">
                <a:solidFill>
                  <a:srgbClr val="000000"/>
                </a:solidFill>
                <a:latin typeface="Calibri"/>
                <a:ea typeface="Times New Roman"/>
              </a:rPr>
              <a:t>,</a:t>
            </a:r>
            <a:r>
              <a:rPr b="0" lang="en-US" sz="1600" spc="58" strike="noStrike">
                <a:solidFill>
                  <a:srgbClr val="000000"/>
                </a:solidFill>
                <a:latin typeface="Calibri"/>
                <a:ea typeface="Times New Roman"/>
              </a:rPr>
              <a:t> </a:t>
            </a:r>
            <a:r>
              <a:rPr b="0" lang="en-US" sz="1600" spc="-1" strike="noStrike">
                <a:solidFill>
                  <a:srgbClr val="000000"/>
                </a:solidFill>
                <a:latin typeface="Calibri"/>
                <a:ea typeface="Times New Roman"/>
              </a:rPr>
              <a:t>die vor </a:t>
            </a:r>
            <a:r>
              <a:rPr b="0" lang="en-US" sz="1600" spc="18" strike="noStrike">
                <a:solidFill>
                  <a:srgbClr val="000000"/>
                </a:solidFill>
                <a:latin typeface="Calibri"/>
                <a:ea typeface="Times New Roman"/>
              </a:rPr>
              <a:t>ihm</a:t>
            </a:r>
            <a:r>
              <a:rPr b="0" lang="en-US" sz="1600" spc="12" strike="noStrike">
                <a:solidFill>
                  <a:srgbClr val="000000"/>
                </a:solidFill>
                <a:latin typeface="Calibri"/>
                <a:ea typeface="Times New Roman"/>
              </a:rPr>
              <a:t> </a:t>
            </a:r>
            <a:r>
              <a:rPr b="0" lang="en-US" sz="1600" spc="18" strike="noStrike">
                <a:solidFill>
                  <a:srgbClr val="000000"/>
                </a:solidFill>
                <a:latin typeface="Calibri"/>
                <a:ea typeface="Times New Roman"/>
              </a:rPr>
              <a:t>war</a:t>
            </a:r>
            <a:r>
              <a:rPr b="0" lang="en-US" sz="1600" spc="12" strike="noStrike">
                <a:solidFill>
                  <a:srgbClr val="000000"/>
                </a:solidFill>
                <a:latin typeface="Calibri"/>
                <a:ea typeface="Times New Roman"/>
              </a:rPr>
              <a:t>,</a:t>
            </a:r>
            <a:r>
              <a:rPr b="0" lang="en-US" sz="1600" spc="4" strike="noStrike">
                <a:solidFill>
                  <a:srgbClr val="000000"/>
                </a:solidFill>
                <a:latin typeface="Calibri"/>
                <a:ea typeface="Times New Roman"/>
              </a:rPr>
              <a:t> </a:t>
            </a:r>
            <a:r>
              <a:rPr b="0" lang="en-US" sz="1600" spc="18" strike="noStrike">
                <a:solidFill>
                  <a:srgbClr val="000000"/>
                </a:solidFill>
                <a:latin typeface="Calibri"/>
                <a:ea typeface="Times New Roman"/>
              </a:rPr>
              <a:t>und</a:t>
            </a:r>
            <a:r>
              <a:rPr b="0" lang="en-US" sz="1600" spc="9" strike="noStrike">
                <a:solidFill>
                  <a:srgbClr val="000000"/>
                </a:solidFill>
                <a:latin typeface="Calibri"/>
                <a:ea typeface="Times New Roman"/>
              </a:rPr>
              <a:t> </a:t>
            </a:r>
            <a:r>
              <a:rPr b="0" lang="en-US" sz="1600" spc="18" strike="noStrike">
                <a:solidFill>
                  <a:srgbClr val="000000"/>
                </a:solidFill>
                <a:latin typeface="Calibri"/>
                <a:ea typeface="Times New Roman"/>
              </a:rPr>
              <a:t>wir</a:t>
            </a:r>
            <a:r>
              <a:rPr b="0" lang="en-US" sz="1600" spc="24" strike="noStrike">
                <a:solidFill>
                  <a:srgbClr val="000000"/>
                </a:solidFill>
                <a:latin typeface="Calibri"/>
                <a:ea typeface="Times New Roman"/>
              </a:rPr>
              <a:t> </a:t>
            </a:r>
            <a:r>
              <a:rPr b="0" lang="en-US" sz="1600" spc="18" strike="noStrike">
                <a:solidFill>
                  <a:srgbClr val="000000"/>
                </a:solidFill>
                <a:latin typeface="Calibri"/>
                <a:ea typeface="Times New Roman"/>
              </a:rPr>
              <a:t>gaben</a:t>
            </a:r>
            <a:r>
              <a:rPr b="0" lang="en-US" sz="1600" spc="32" strike="noStrike">
                <a:solidFill>
                  <a:srgbClr val="000000"/>
                </a:solidFill>
                <a:latin typeface="Calibri"/>
                <a:ea typeface="Times New Roman"/>
              </a:rPr>
              <a:t> </a:t>
            </a:r>
            <a:r>
              <a:rPr b="0" lang="en-US" sz="1600" spc="18" strike="noStrike">
                <a:solidFill>
                  <a:srgbClr val="000000"/>
                </a:solidFill>
                <a:latin typeface="Calibri"/>
                <a:ea typeface="Times New Roman"/>
              </a:rPr>
              <a:t>ihm</a:t>
            </a:r>
            <a:r>
              <a:rPr b="0" lang="en-US" sz="1600" spc="52" strike="noStrike">
                <a:solidFill>
                  <a:srgbClr val="000000"/>
                </a:solidFill>
                <a:latin typeface="Calibri"/>
                <a:ea typeface="Times New Roman"/>
              </a:rPr>
              <a:t> </a:t>
            </a:r>
            <a:r>
              <a:rPr b="0" lang="en-US" sz="1600" spc="18" strike="noStrike">
                <a:solidFill>
                  <a:srgbClr val="000000"/>
                </a:solidFill>
                <a:latin typeface="Calibri"/>
                <a:ea typeface="Times New Roman"/>
              </a:rPr>
              <a:t>das</a:t>
            </a:r>
            <a:r>
              <a:rPr b="0" lang="en-US" sz="1600" spc="24" strike="noStrike">
                <a:solidFill>
                  <a:srgbClr val="000000"/>
                </a:solidFill>
                <a:latin typeface="Calibri"/>
                <a:ea typeface="Times New Roman"/>
              </a:rPr>
              <a:t> </a:t>
            </a:r>
            <a:r>
              <a:rPr b="0" lang="en-US" sz="1600" spc="18" strike="noStrike" u="sng">
                <a:solidFill>
                  <a:srgbClr val="000000"/>
                </a:solidFill>
                <a:uFillTx/>
                <a:latin typeface="Calibri"/>
                <a:ea typeface="Times New Roman"/>
              </a:rPr>
              <a:t>Evangelium</a:t>
            </a:r>
            <a:r>
              <a:rPr b="0" lang="en-US" sz="1600" spc="12" strike="noStrike">
                <a:solidFill>
                  <a:srgbClr val="000000"/>
                </a:solidFill>
                <a:latin typeface="Calibri"/>
                <a:ea typeface="Times New Roman"/>
              </a:rPr>
              <a:t>,</a:t>
            </a:r>
            <a:r>
              <a:rPr b="0" lang="en-US" sz="1600" spc="72" strike="noStrike">
                <a:solidFill>
                  <a:srgbClr val="000000"/>
                </a:solidFill>
                <a:latin typeface="Calibri"/>
                <a:ea typeface="Times New Roman"/>
              </a:rPr>
              <a:t> </a:t>
            </a:r>
            <a:r>
              <a:rPr b="0" lang="en-US" sz="1600" spc="18" strike="noStrike">
                <a:solidFill>
                  <a:srgbClr val="000000"/>
                </a:solidFill>
                <a:latin typeface="Calibri"/>
                <a:ea typeface="Times New Roman"/>
              </a:rPr>
              <a:t>dari</a:t>
            </a:r>
            <a:r>
              <a:rPr b="0" lang="en-US" sz="1600" spc="12" strike="noStrike">
                <a:solidFill>
                  <a:srgbClr val="000000"/>
                </a:solidFill>
                <a:latin typeface="Calibri"/>
                <a:ea typeface="Times New Roman"/>
              </a:rPr>
              <a:t>nnen</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eine</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Leitung</a:t>
            </a:r>
            <a:r>
              <a:rPr b="0" lang="en-US" sz="1600" spc="18"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43" strike="noStrike">
                <a:solidFill>
                  <a:srgbClr val="000000"/>
                </a:solidFill>
                <a:latin typeface="Calibri"/>
                <a:ea typeface="Times New Roman"/>
              </a:rPr>
              <a:t> </a:t>
            </a:r>
            <a:r>
              <a:rPr b="0" lang="en-US" sz="1600" spc="12" strike="noStrike">
                <a:solidFill>
                  <a:srgbClr val="000000"/>
                </a:solidFill>
                <a:latin typeface="Calibri"/>
                <a:ea typeface="Times New Roman"/>
              </a:rPr>
              <a:t>ein</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Licht,</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1440" indent="12600" defTabSz="914400">
              <a:lnSpc>
                <a:spcPct val="100000"/>
              </a:lnSpc>
              <a:tabLst>
                <a:tab algn="l" pos="0"/>
              </a:tabLst>
            </a:pPr>
            <a:r>
              <a:rPr b="0" lang="en-US" sz="1600" spc="38" strike="noStrike">
                <a:solidFill>
                  <a:srgbClr val="000000"/>
                </a:solidFill>
                <a:latin typeface="Calibri"/>
                <a:ea typeface="Times New Roman"/>
              </a:rPr>
              <a:t>best</a:t>
            </a:r>
            <a:r>
              <a:rPr b="0" lang="en-US" sz="1600" spc="32" strike="noStrike">
                <a:solidFill>
                  <a:srgbClr val="000000"/>
                </a:solidFill>
                <a:latin typeface="Calibri"/>
                <a:ea typeface="Times New Roman"/>
              </a:rPr>
              <a:t>ä</a:t>
            </a:r>
            <a:r>
              <a:rPr b="0" lang="en-US" sz="1600" spc="38" strike="noStrike">
                <a:solidFill>
                  <a:srgbClr val="000000"/>
                </a:solidFill>
                <a:latin typeface="Calibri"/>
                <a:ea typeface="Times New Roman"/>
              </a:rPr>
              <a:t>tigend</a:t>
            </a:r>
            <a:r>
              <a:rPr b="0" lang="en-US" sz="1600" spc="63" strike="noStrike">
                <a:solidFill>
                  <a:srgbClr val="000000"/>
                </a:solidFill>
                <a:latin typeface="Calibri"/>
                <a:ea typeface="Times New Roman"/>
              </a:rPr>
              <a:t> </a:t>
            </a:r>
            <a:r>
              <a:rPr b="0" lang="en-US" sz="1600" spc="38" strike="noStrike">
                <a:solidFill>
                  <a:srgbClr val="000000"/>
                </a:solidFill>
                <a:latin typeface="Calibri"/>
                <a:ea typeface="Times New Roman"/>
              </a:rPr>
              <a:t>die</a:t>
            </a:r>
            <a:r>
              <a:rPr b="0" lang="en-US" sz="1600" spc="12" strike="noStrike">
                <a:solidFill>
                  <a:srgbClr val="000000"/>
                </a:solidFill>
                <a:latin typeface="Calibri"/>
                <a:ea typeface="Times New Roman"/>
              </a:rPr>
              <a:t> </a:t>
            </a:r>
            <a:r>
              <a:rPr b="0" lang="en-US" sz="2000" spc="38" strike="noStrike">
                <a:solidFill>
                  <a:srgbClr val="000000"/>
                </a:solidFill>
                <a:highlight>
                  <a:srgbClr val="ffff00"/>
                </a:highlight>
                <a:latin typeface="Calibri"/>
                <a:ea typeface="Times New Roman"/>
              </a:rPr>
              <a:t>Tora</a:t>
            </a:r>
            <a:r>
              <a:rPr b="0" lang="en-US" sz="1600" spc="32" strike="noStrike">
                <a:solidFill>
                  <a:srgbClr val="000000"/>
                </a:solidFill>
                <a:latin typeface="Calibri"/>
                <a:ea typeface="Times New Roman"/>
              </a:rPr>
              <a:t>,</a:t>
            </a:r>
            <a:r>
              <a:rPr b="0" lang="en-US" sz="1600" spc="69" strike="noStrike">
                <a:solidFill>
                  <a:srgbClr val="000000"/>
                </a:solidFill>
                <a:latin typeface="Calibri"/>
                <a:ea typeface="Times New Roman"/>
              </a:rPr>
              <a:t> </a:t>
            </a:r>
            <a:r>
              <a:rPr b="0" lang="en-US" sz="1600" spc="38" strike="noStrike">
                <a:solidFill>
                  <a:srgbClr val="000000"/>
                </a:solidFill>
                <a:latin typeface="Calibri"/>
                <a:ea typeface="Times New Roman"/>
              </a:rPr>
              <a:t>die</a:t>
            </a:r>
            <a:r>
              <a:rPr b="0" lang="en-US" sz="1600" spc="18" strike="noStrike">
                <a:solidFill>
                  <a:srgbClr val="000000"/>
                </a:solidFill>
                <a:latin typeface="Calibri"/>
                <a:ea typeface="Times New Roman"/>
              </a:rPr>
              <a:t> </a:t>
            </a:r>
            <a:r>
              <a:rPr b="0" lang="en-US" sz="1600" spc="38" strike="noStrike">
                <a:solidFill>
                  <a:srgbClr val="000000"/>
                </a:solidFill>
                <a:latin typeface="Calibri"/>
                <a:ea typeface="Times New Roman"/>
              </a:rPr>
              <a:t>vor</a:t>
            </a:r>
            <a:r>
              <a:rPr b="0" lang="en-US" sz="1600" spc="58" strike="noStrike">
                <a:solidFill>
                  <a:srgbClr val="000000"/>
                </a:solidFill>
                <a:latin typeface="Calibri"/>
                <a:ea typeface="Times New Roman"/>
              </a:rPr>
              <a:t> </a:t>
            </a:r>
            <a:r>
              <a:rPr b="0" lang="en-US" sz="1600" spc="38" strike="noStrike">
                <a:solidFill>
                  <a:srgbClr val="000000"/>
                </a:solidFill>
                <a:latin typeface="Calibri"/>
                <a:ea typeface="Times New Roman"/>
              </a:rPr>
              <a:t>ihm</a:t>
            </a:r>
            <a:r>
              <a:rPr b="0" lang="en-US" sz="1600" spc="12" strike="noStrike">
                <a:solidFill>
                  <a:srgbClr val="000000"/>
                </a:solidFill>
                <a:latin typeface="Calibri"/>
                <a:ea typeface="Times New Roman"/>
              </a:rPr>
              <a:t> </a:t>
            </a:r>
            <a:r>
              <a:rPr b="0" lang="en-US" sz="1600" spc="38" strike="noStrike">
                <a:solidFill>
                  <a:srgbClr val="000000"/>
                </a:solidFill>
                <a:latin typeface="Calibri"/>
                <a:ea typeface="Times New Roman"/>
              </a:rPr>
              <a:t>war</a:t>
            </a:r>
            <a:r>
              <a:rPr b="0" lang="en-US" sz="1600" spc="32" strike="noStrike">
                <a:solidFill>
                  <a:srgbClr val="000000"/>
                </a:solidFill>
                <a:latin typeface="Calibri"/>
                <a:ea typeface="Times New Roman"/>
              </a:rPr>
              <a:t>,</a:t>
            </a:r>
            <a:r>
              <a:rPr b="0" lang="en-US" sz="1600" spc="58" strike="noStrike">
                <a:solidFill>
                  <a:srgbClr val="000000"/>
                </a:solidFill>
                <a:latin typeface="Calibri"/>
                <a:ea typeface="Times New Roman"/>
              </a:rPr>
              <a:t> </a:t>
            </a:r>
            <a:r>
              <a:rPr b="0" lang="en-US" sz="1600" spc="38" strike="noStrike">
                <a:solidFill>
                  <a:srgbClr val="000000"/>
                </a:solidFill>
                <a:latin typeface="Calibri"/>
                <a:ea typeface="Times New Roman"/>
              </a:rPr>
              <a:t>eine</a:t>
            </a:r>
            <a:r>
              <a:rPr b="0" lang="en-US" sz="1600" spc="52" strike="noStrike">
                <a:solidFill>
                  <a:srgbClr val="000000"/>
                </a:solidFill>
                <a:latin typeface="Calibri"/>
                <a:ea typeface="Times New Roman"/>
              </a:rPr>
              <a:t> </a:t>
            </a:r>
            <a:r>
              <a:rPr b="0" lang="en-US" sz="1600" spc="38" strike="noStrike">
                <a:solidFill>
                  <a:srgbClr val="000000"/>
                </a:solidFill>
                <a:latin typeface="Calibri"/>
                <a:ea typeface="Times New Roman"/>
              </a:rPr>
              <a:t>Leitun</a:t>
            </a:r>
            <a:r>
              <a:rPr b="0" lang="en-US" sz="1600" spc="32" strike="noStrike">
                <a:solidFill>
                  <a:srgbClr val="000000"/>
                </a:solidFill>
                <a:latin typeface="Calibri"/>
                <a:ea typeface="Times New Roman"/>
              </a:rPr>
              <a:t>g</a:t>
            </a:r>
            <a:r>
              <a:rPr b="0" lang="en-US" sz="1600" spc="52" strike="noStrike">
                <a:solidFill>
                  <a:srgbClr val="000000"/>
                </a:solidFill>
                <a:latin typeface="Calibri"/>
                <a:ea typeface="Times New Roman"/>
              </a:rPr>
              <a:t> </a:t>
            </a:r>
            <a:r>
              <a:rPr b="0" lang="en-US" sz="1600" spc="32" strike="noStrike">
                <a:solidFill>
                  <a:srgbClr val="000000"/>
                </a:solidFill>
                <a:latin typeface="Calibri"/>
                <a:ea typeface="Times New Roman"/>
              </a:rPr>
              <a:t>und</a:t>
            </a:r>
            <a:r>
              <a:rPr b="0" lang="en-US" sz="1600" spc="58" strike="noStrike">
                <a:solidFill>
                  <a:srgbClr val="000000"/>
                </a:solidFill>
                <a:latin typeface="Calibri"/>
                <a:ea typeface="Times New Roman"/>
              </a:rPr>
              <a:t> </a:t>
            </a:r>
            <a:r>
              <a:rPr b="0" lang="en-US" sz="1600" spc="32" strike="noStrike">
                <a:solidFill>
                  <a:srgbClr val="000000"/>
                </a:solidFill>
                <a:latin typeface="Calibri"/>
                <a:ea typeface="Times New Roman"/>
              </a:rPr>
              <a:t>Ermahnung</a:t>
            </a:r>
            <a:r>
              <a:rPr b="0" lang="en-US" sz="1600" spc="58" strike="noStrike">
                <a:solidFill>
                  <a:srgbClr val="000000"/>
                </a:solidFill>
                <a:latin typeface="Calibri"/>
                <a:ea typeface="Times New Roman"/>
              </a:rPr>
              <a:t> </a:t>
            </a:r>
            <a:r>
              <a:rPr b="0" lang="en-US" sz="1600" spc="32" strike="noStrike">
                <a:solidFill>
                  <a:srgbClr val="000000"/>
                </a:solidFill>
                <a:latin typeface="Calibri"/>
                <a:ea typeface="Times New Roman"/>
              </a:rPr>
              <a:t>für</a:t>
            </a:r>
            <a:r>
              <a:rPr b="0" lang="en-US" sz="1600" spc="77" strike="noStrike">
                <a:solidFill>
                  <a:srgbClr val="000000"/>
                </a:solidFill>
                <a:latin typeface="Calibri"/>
                <a:ea typeface="Times New Roman"/>
              </a:rPr>
              <a:t> </a:t>
            </a:r>
            <a:r>
              <a:rPr b="0" lang="en-US" sz="1600" spc="32" strike="noStrike">
                <a:solidFill>
                  <a:srgbClr val="000000"/>
                </a:solidFill>
                <a:latin typeface="Calibri"/>
                <a:ea typeface="Times New Roman"/>
              </a:rPr>
              <a:t>die</a:t>
            </a:r>
            <a:r>
              <a:rPr b="0" lang="en-US" sz="1600" spc="69" strike="noStrike">
                <a:solidFill>
                  <a:srgbClr val="000000"/>
                </a:solidFill>
                <a:latin typeface="Calibri"/>
                <a:ea typeface="Times New Roman"/>
              </a:rPr>
              <a:t> </a:t>
            </a:r>
            <a:r>
              <a:rPr b="0" lang="en-US" sz="1600" spc="32" strike="noStrike">
                <a:solidFill>
                  <a:srgbClr val="000000"/>
                </a:solidFill>
                <a:latin typeface="Calibri"/>
                <a:ea typeface="Times New Roman"/>
              </a:rPr>
              <a:t>Gottesfürchtigen;...</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defTabSz="914400">
              <a:lnSpc>
                <a:spcPct val="100000"/>
              </a:lnSpc>
              <a:tabLst>
                <a:tab algn="l" pos="0"/>
              </a:tabLst>
            </a:pPr>
            <a:r>
              <a:rPr b="0" lang="en-US" sz="1600" spc="-1" strike="noStrike">
                <a:solidFill>
                  <a:srgbClr val="000000"/>
                </a:solidFill>
                <a:latin typeface="Calibri"/>
                <a:ea typeface="Arial"/>
              </a:rPr>
              <a:t> </a:t>
            </a:r>
            <a:endParaRPr b="0" lang="de-DE" sz="1600" spc="-1" strike="noStrike">
              <a:solidFill>
                <a:srgbClr val="000000"/>
              </a:solidFill>
              <a:latin typeface="Arial"/>
            </a:endParaRPr>
          </a:p>
          <a:p>
            <a:pPr marL="12600" indent="12600" defTabSz="914400">
              <a:lnSpc>
                <a:spcPct val="100000"/>
              </a:lnSpc>
              <a:spcBef>
                <a:spcPts val="334"/>
              </a:spcBef>
              <a:tabLst>
                <a:tab algn="l" pos="0"/>
              </a:tabLst>
            </a:pPr>
            <a:r>
              <a:rPr b="0" lang="en-US" sz="1600" spc="-32" strike="noStrike">
                <a:solidFill>
                  <a:srgbClr val="000000"/>
                </a:solidFill>
                <a:latin typeface="Calibri"/>
                <a:ea typeface="Times New Roman"/>
              </a:rPr>
              <a:t>11.</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1440" indent="12600" defTabSz="914400">
              <a:lnSpc>
                <a:spcPct val="100000"/>
              </a:lnSpc>
              <a:spcBef>
                <a:spcPts val="11"/>
              </a:spcBef>
              <a:tabLst>
                <a:tab algn="l" pos="0"/>
              </a:tabLst>
            </a:pPr>
            <a:r>
              <a:rPr b="0" lang="en-US" sz="1600" spc="9" strike="noStrike">
                <a:solidFill>
                  <a:srgbClr val="000000"/>
                </a:solidFill>
                <a:latin typeface="Calibri"/>
                <a:ea typeface="Times New Roman"/>
              </a:rPr>
              <a:t>…</a:t>
            </a:r>
            <a:r>
              <a:rPr b="0" lang="en-US" sz="1600" spc="9" strike="noStrike">
                <a:solidFill>
                  <a:srgbClr val="000000"/>
                </a:solidFill>
                <a:latin typeface="Calibri"/>
                <a:ea typeface="Times New Roman"/>
              </a:rPr>
              <a:t>..</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so</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sie</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erf</a:t>
            </a:r>
            <a:r>
              <a:rPr b="0" lang="en-US" sz="1600" spc="9" strike="noStrike">
                <a:solidFill>
                  <a:srgbClr val="000000"/>
                </a:solidFill>
                <a:latin typeface="Calibri"/>
                <a:ea typeface="Times New Roman"/>
              </a:rPr>
              <a:t>ü</a:t>
            </a:r>
            <a:r>
              <a:rPr b="0" lang="en-US" sz="1600" spc="12" strike="noStrike">
                <a:solidFill>
                  <a:srgbClr val="000000"/>
                </a:solidFill>
                <a:latin typeface="Calibri"/>
                <a:ea typeface="Times New Roman"/>
              </a:rPr>
              <a:t>lleten</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4" strike="noStrike">
                <a:solidFill>
                  <a:srgbClr val="000000"/>
                </a:solidFill>
                <a:latin typeface="Calibri"/>
                <a:ea typeface="Times New Roman"/>
              </a:rPr>
              <a:t> </a:t>
            </a:r>
            <a:r>
              <a:rPr b="0" lang="en-US" sz="2000" spc="12" strike="noStrike">
                <a:solidFill>
                  <a:srgbClr val="000000"/>
                </a:solidFill>
                <a:highlight>
                  <a:srgbClr val="ffff00"/>
                </a:highlight>
                <a:latin typeface="Calibri"/>
                <a:ea typeface="Times New Roman"/>
              </a:rPr>
              <a:t>Tora</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das</a:t>
            </a:r>
            <a:r>
              <a:rPr b="0" lang="en-US" sz="1600" spc="58" strike="noStrike">
                <a:solidFill>
                  <a:srgbClr val="000000"/>
                </a:solidFill>
                <a:latin typeface="Calibri"/>
                <a:ea typeface="Times New Roman"/>
              </a:rPr>
              <a:t> </a:t>
            </a:r>
            <a:r>
              <a:rPr b="0" lang="en-US" sz="1600" spc="12" strike="noStrike" u="sng">
                <a:solidFill>
                  <a:srgbClr val="000000"/>
                </a:solidFill>
                <a:uFillTx/>
                <a:latin typeface="Calibri"/>
                <a:ea typeface="Times New Roman"/>
              </a:rPr>
              <a:t>Evangelium</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und was</a:t>
            </a:r>
            <a:r>
              <a:rPr b="0" lang="en-US" sz="1600" spc="43" strike="noStrike">
                <a:solidFill>
                  <a:srgbClr val="000000"/>
                </a:solidFill>
                <a:latin typeface="Calibri"/>
                <a:ea typeface="Times New Roman"/>
              </a:rPr>
              <a:t> </a:t>
            </a:r>
            <a:r>
              <a:rPr b="0" lang="en-US" sz="1600" spc="9" strike="noStrike">
                <a:solidFill>
                  <a:srgbClr val="000000"/>
                </a:solidFill>
                <a:latin typeface="Calibri"/>
                <a:ea typeface="Times New Roman"/>
              </a:rPr>
              <a:t>zu</a:t>
            </a:r>
            <a:r>
              <a:rPr b="0" lang="en-US" sz="1600" spc="38" strike="noStrike">
                <a:solidFill>
                  <a:srgbClr val="000000"/>
                </a:solidFill>
                <a:latin typeface="Calibri"/>
                <a:ea typeface="Times New Roman"/>
              </a:rPr>
              <a:t> </a:t>
            </a:r>
            <a:r>
              <a:rPr b="0" lang="en-US" sz="1600" spc="9" strike="noStrike">
                <a:solidFill>
                  <a:srgbClr val="000000"/>
                </a:solidFill>
                <a:latin typeface="Calibri"/>
                <a:ea typeface="Times New Roman"/>
              </a:rPr>
              <a:t>ihnen von</a:t>
            </a:r>
            <a:r>
              <a:rPr b="0" lang="en-US" sz="1600" spc="38" strike="noStrike">
                <a:solidFill>
                  <a:srgbClr val="000000"/>
                </a:solidFill>
                <a:latin typeface="Calibri"/>
                <a:ea typeface="Times New Roman"/>
              </a:rPr>
              <a:t> </a:t>
            </a:r>
            <a:r>
              <a:rPr b="0" lang="en-US" sz="1600" spc="9" strike="noStrike">
                <a:solidFill>
                  <a:srgbClr val="000000"/>
                </a:solidFill>
                <a:latin typeface="Calibri"/>
                <a:ea typeface="Times New Roman"/>
              </a:rPr>
              <a:t>ihrem</a:t>
            </a:r>
            <a:r>
              <a:rPr b="0" lang="en-US" sz="1600" spc="49" strike="noStrike">
                <a:solidFill>
                  <a:srgbClr val="000000"/>
                </a:solidFill>
                <a:latin typeface="Calibri"/>
                <a:ea typeface="Times New Roman"/>
              </a:rPr>
              <a:t> </a:t>
            </a:r>
            <a:r>
              <a:rPr b="0" lang="en-US" sz="1600" spc="9" strike="noStrike">
                <a:solidFill>
                  <a:srgbClr val="000000"/>
                </a:solidFill>
                <a:latin typeface="Calibri"/>
                <a:ea typeface="Times New Roman"/>
              </a:rPr>
              <a:t>Herrn</a:t>
            </a:r>
            <a:r>
              <a:rPr b="0" lang="en-US" sz="1600" spc="-1" strike="noStrike">
                <a:solidFill>
                  <a:srgbClr val="000000"/>
                </a:solidFill>
                <a:latin typeface="Calibri"/>
                <a:ea typeface="Times New Roman"/>
              </a:rPr>
              <a:t> hinabgesandt</a:t>
            </a:r>
            <a:r>
              <a:rPr b="0" lang="en-US" sz="1600" spc="24" strike="noStrike">
                <a:solidFill>
                  <a:srgbClr val="000000"/>
                </a:solidFill>
                <a:latin typeface="Calibri"/>
                <a:ea typeface="Times New Roman"/>
              </a:rPr>
              <a:t> </a:t>
            </a:r>
            <a:r>
              <a:rPr b="0" lang="en-US" sz="1600" spc="-1" strike="noStrike">
                <a:solidFill>
                  <a:srgbClr val="000000"/>
                </a:solidFill>
                <a:latin typeface="Calibri"/>
                <a:ea typeface="Times New Roman"/>
              </a:rPr>
              <a:t>ward</a:t>
            </a:r>
            <a:r>
              <a:rPr b="0" lang="en-US" sz="1600" spc="168" strike="noStrike">
                <a:solidFill>
                  <a:srgbClr val="000000"/>
                </a:solidFill>
                <a:latin typeface="Calibri"/>
                <a:ea typeface="Times New Roman"/>
              </a:rPr>
              <a:t>;</a:t>
            </a:r>
            <a:r>
              <a:rPr b="0" lang="en-US" sz="1600" spc="137" strike="noStrike">
                <a:solidFill>
                  <a:srgbClr val="000000"/>
                </a:solidFill>
                <a:latin typeface="Calibri"/>
                <a:ea typeface="Times New Roman"/>
              </a:rPr>
              <a:t> </a:t>
            </a:r>
            <a:r>
              <a:rPr b="0" lang="en-US" sz="1600" spc="168" strike="noStrike">
                <a:solidFill>
                  <a:srgbClr val="000000"/>
                </a:solidFill>
                <a:latin typeface="Calibri"/>
                <a:ea typeface="Times New Roman"/>
              </a:rPr>
              <a:t>…</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117080" y="1067040"/>
            <a:ext cx="6890400" cy="4256280"/>
          </a:xfrm>
          <a:prstGeom prst="rect">
            <a:avLst/>
          </a:prstGeom>
          <a:noFill/>
          <a:ln w="0">
            <a:noFill/>
          </a:ln>
        </p:spPr>
        <p:style>
          <a:lnRef idx="0"/>
          <a:fillRef idx="0"/>
          <a:effectRef idx="0"/>
          <a:fontRef idx="minor"/>
        </p:style>
        <p:txBody>
          <a:bodyPr lIns="90000" rIns="90000" tIns="45000" bIns="45000" anchor="t">
            <a:spAutoFit/>
          </a:bodyPr>
          <a:p>
            <a:pPr marL="13320" defTabSz="914400">
              <a:lnSpc>
                <a:spcPct val="100000"/>
              </a:lnSpc>
              <a:spcBef>
                <a:spcPts val="164"/>
              </a:spcBef>
            </a:pPr>
            <a:r>
              <a:rPr b="0" lang="en-US" sz="1600" spc="-15" strike="noStrike">
                <a:solidFill>
                  <a:srgbClr val="000000"/>
                </a:solidFill>
                <a:latin typeface="Calibri"/>
                <a:ea typeface="Times New Roman"/>
              </a:rPr>
              <a:t>12.</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15840" defTabSz="914400">
              <a:lnSpc>
                <a:spcPct val="100000"/>
              </a:lnSpc>
            </a:pPr>
            <a:r>
              <a:rPr b="0" lang="en-US" sz="1600" spc="24" strike="noStrike">
                <a:solidFill>
                  <a:srgbClr val="000000"/>
                </a:solidFill>
                <a:latin typeface="Calibri"/>
                <a:ea typeface="Times New Roman"/>
              </a:rPr>
              <a:t>…</a:t>
            </a:r>
            <a:r>
              <a:rPr b="0" lang="en-US" sz="1600" spc="24" strike="noStrike">
                <a:solidFill>
                  <a:srgbClr val="000000"/>
                </a:solidFill>
                <a:latin typeface="Calibri"/>
                <a:ea typeface="Times New Roman"/>
              </a:rPr>
              <a:t>..</a:t>
            </a:r>
            <a:r>
              <a:rPr b="0" lang="en-US" sz="1600" spc="103" strike="noStrike">
                <a:solidFill>
                  <a:srgbClr val="000000"/>
                </a:solidFill>
                <a:latin typeface="Calibri"/>
                <a:ea typeface="Times New Roman"/>
              </a:rPr>
              <a:t> </a:t>
            </a:r>
            <a:r>
              <a:rPr b="0" lang="en-US" sz="1600" spc="29" strike="noStrike">
                <a:solidFill>
                  <a:srgbClr val="000000"/>
                </a:solidFill>
                <a:latin typeface="Calibri"/>
                <a:ea typeface="Times New Roman"/>
              </a:rPr>
              <a:t>Sprich</a:t>
            </a:r>
            <a:r>
              <a:rPr b="0" lang="en-US" sz="1600" spc="24" strike="noStrike">
                <a:solidFill>
                  <a:srgbClr val="000000"/>
                </a:solidFill>
                <a:latin typeface="Calibri"/>
                <a:ea typeface="Times New Roman"/>
              </a:rPr>
              <a:t>:</a:t>
            </a:r>
            <a:r>
              <a:rPr b="0" lang="en-US" sz="1600" spc="72" strike="noStrike">
                <a:solidFill>
                  <a:srgbClr val="000000"/>
                </a:solidFill>
                <a:latin typeface="Calibri"/>
                <a:ea typeface="Times New Roman"/>
              </a:rPr>
              <a:t> </a:t>
            </a:r>
            <a:r>
              <a:rPr b="0" lang="en-US" sz="1600" spc="24" strike="noStrike">
                <a:solidFill>
                  <a:srgbClr val="000000"/>
                </a:solidFill>
                <a:latin typeface="Calibri"/>
                <a:ea typeface="Times New Roman"/>
              </a:rPr>
              <a:t>»</a:t>
            </a:r>
            <a:r>
              <a:rPr b="0" lang="en-US" sz="1600" spc="29" strike="noStrike">
                <a:solidFill>
                  <a:srgbClr val="000000"/>
                </a:solidFill>
                <a:latin typeface="Calibri"/>
                <a:ea typeface="Times New Roman"/>
              </a:rPr>
              <a:t>O</a:t>
            </a:r>
            <a:r>
              <a:rPr b="0" lang="en-US" sz="1600" spc="24" strike="noStrike">
                <a:solidFill>
                  <a:srgbClr val="000000"/>
                </a:solidFill>
                <a:latin typeface="Calibri"/>
                <a:ea typeface="Times New Roman"/>
              </a:rPr>
              <a:t> </a:t>
            </a:r>
            <a:r>
              <a:rPr b="0" lang="en-US" sz="1600" spc="29" strike="noStrike">
                <a:solidFill>
                  <a:srgbClr val="000000"/>
                </a:solidFill>
                <a:latin typeface="Calibri"/>
                <a:ea typeface="Times New Roman"/>
              </a:rPr>
              <a:t>Volk</a:t>
            </a:r>
            <a:r>
              <a:rPr b="0" lang="en-US" sz="1600" spc="63" strike="noStrike">
                <a:solidFill>
                  <a:srgbClr val="000000"/>
                </a:solidFill>
                <a:latin typeface="Calibri"/>
                <a:ea typeface="Times New Roman"/>
              </a:rPr>
              <a:t> </a:t>
            </a:r>
            <a:r>
              <a:rPr b="0" lang="en-US" sz="1600" spc="29" strike="noStrike">
                <a:solidFill>
                  <a:srgbClr val="000000"/>
                </a:solidFill>
                <a:latin typeface="Calibri"/>
                <a:ea typeface="Times New Roman"/>
              </a:rPr>
              <a:t>der</a:t>
            </a:r>
            <a:r>
              <a:rPr b="0" lang="en-US" sz="1600" spc="103" strike="noStrike">
                <a:solidFill>
                  <a:srgbClr val="000000"/>
                </a:solidFill>
                <a:latin typeface="Calibri"/>
                <a:ea typeface="Times New Roman"/>
              </a:rPr>
              <a:t> </a:t>
            </a:r>
            <a:r>
              <a:rPr b="0" lang="en-US" sz="1600" spc="29" strike="noStrike">
                <a:solidFill>
                  <a:srgbClr val="000000"/>
                </a:solidFill>
                <a:latin typeface="Calibri"/>
                <a:ea typeface="Times New Roman"/>
              </a:rPr>
              <a:t>Schrift</a:t>
            </a:r>
            <a:r>
              <a:rPr b="0" lang="en-US" sz="1600" spc="24" strike="noStrike">
                <a:solidFill>
                  <a:srgbClr val="000000"/>
                </a:solidFill>
                <a:latin typeface="Calibri"/>
                <a:ea typeface="Times New Roman"/>
              </a:rPr>
              <a:t>,</a:t>
            </a:r>
            <a:r>
              <a:rPr b="0" lang="en-US" sz="1600" spc="49" strike="noStrike">
                <a:solidFill>
                  <a:srgbClr val="000000"/>
                </a:solidFill>
                <a:latin typeface="Calibri"/>
                <a:ea typeface="Times New Roman"/>
              </a:rPr>
              <a:t> </a:t>
            </a:r>
            <a:r>
              <a:rPr b="0" lang="en-US" sz="1600" spc="29" strike="noStrike">
                <a:solidFill>
                  <a:srgbClr val="000000"/>
                </a:solidFill>
                <a:latin typeface="Calibri"/>
                <a:ea typeface="Times New Roman"/>
              </a:rPr>
              <a:t>ihr</a:t>
            </a:r>
            <a:r>
              <a:rPr b="0" lang="en-US" sz="1600" spc="69" strike="noStrike">
                <a:solidFill>
                  <a:srgbClr val="000000"/>
                </a:solidFill>
                <a:latin typeface="Calibri"/>
                <a:ea typeface="Times New Roman"/>
              </a:rPr>
              <a:t> </a:t>
            </a:r>
            <a:r>
              <a:rPr b="0" lang="en-US" sz="1600" spc="29" strike="noStrike">
                <a:solidFill>
                  <a:srgbClr val="000000"/>
                </a:solidFill>
                <a:latin typeface="Calibri"/>
                <a:ea typeface="Times New Roman"/>
              </a:rPr>
              <a:t>fu</a:t>
            </a:r>
            <a:r>
              <a:rPr b="0" lang="en-US" sz="1600" spc="24" strike="noStrike">
                <a:solidFill>
                  <a:srgbClr val="000000"/>
                </a:solidFill>
                <a:latin typeface="Calibri"/>
                <a:ea typeface="Times New Roman"/>
              </a:rPr>
              <a:t>ß</a:t>
            </a:r>
            <a:r>
              <a:rPr b="0" lang="en-US" sz="1600" spc="29" strike="noStrike">
                <a:solidFill>
                  <a:srgbClr val="000000"/>
                </a:solidFill>
                <a:latin typeface="Calibri"/>
                <a:ea typeface="Times New Roman"/>
              </a:rPr>
              <a:t>et</a:t>
            </a:r>
            <a:r>
              <a:rPr b="0" lang="en-US" sz="1600" spc="69" strike="noStrike">
                <a:solidFill>
                  <a:srgbClr val="000000"/>
                </a:solidFill>
                <a:latin typeface="Calibri"/>
                <a:ea typeface="Times New Roman"/>
              </a:rPr>
              <a:t> </a:t>
            </a:r>
            <a:r>
              <a:rPr b="0" lang="en-US" sz="1600" spc="29" strike="noStrike">
                <a:solidFill>
                  <a:srgbClr val="000000"/>
                </a:solidFill>
                <a:latin typeface="Calibri"/>
                <a:ea typeface="Times New Roman"/>
              </a:rPr>
              <a:t>auf</a:t>
            </a:r>
            <a:r>
              <a:rPr b="0" lang="en-US" sz="1600" spc="58" strike="noStrike">
                <a:solidFill>
                  <a:srgbClr val="000000"/>
                </a:solidFill>
                <a:latin typeface="Calibri"/>
                <a:ea typeface="Times New Roman"/>
              </a:rPr>
              <a:t> </a:t>
            </a:r>
            <a:r>
              <a:rPr b="0" lang="en-US" sz="1600" spc="29" strike="noStrike">
                <a:solidFill>
                  <a:srgbClr val="000000"/>
                </a:solidFill>
                <a:latin typeface="Calibri"/>
                <a:ea typeface="Times New Roman"/>
              </a:rPr>
              <a:t>nichts</a:t>
            </a:r>
            <a:r>
              <a:rPr b="0" lang="en-US" sz="1600" spc="24" strike="noStrike">
                <a:solidFill>
                  <a:srgbClr val="000000"/>
                </a:solidFill>
                <a:latin typeface="Calibri"/>
                <a:ea typeface="Times New Roman"/>
              </a:rPr>
              <a:t>,</a:t>
            </a:r>
            <a:r>
              <a:rPr b="0" lang="en-US" sz="1600" spc="72" strike="noStrike">
                <a:solidFill>
                  <a:srgbClr val="000000"/>
                </a:solidFill>
                <a:latin typeface="Calibri"/>
                <a:ea typeface="Times New Roman"/>
              </a:rPr>
              <a:t> </a:t>
            </a:r>
            <a:r>
              <a:rPr b="0" lang="en-US" sz="1600" spc="29" strike="noStrike">
                <a:solidFill>
                  <a:srgbClr val="000000"/>
                </a:solidFill>
                <a:latin typeface="Calibri"/>
                <a:ea typeface="Times New Roman"/>
              </a:rPr>
              <a:t>ehe</a:t>
            </a:r>
            <a:r>
              <a:rPr b="0" lang="en-US" sz="1600" spc="43" strike="noStrike">
                <a:solidFill>
                  <a:srgbClr val="000000"/>
                </a:solidFill>
                <a:latin typeface="Calibri"/>
                <a:ea typeface="Times New Roman"/>
              </a:rPr>
              <a:t> </a:t>
            </a:r>
            <a:r>
              <a:rPr b="0" lang="en-US" sz="1600" spc="29" strike="noStrike">
                <a:solidFill>
                  <a:srgbClr val="000000"/>
                </a:solidFill>
                <a:latin typeface="Calibri"/>
                <a:ea typeface="Times New Roman"/>
              </a:rPr>
              <a:t>ihr</a:t>
            </a:r>
            <a:r>
              <a:rPr b="0" lang="en-US" sz="1600" spc="58" strike="noStrike">
                <a:solidFill>
                  <a:srgbClr val="000000"/>
                </a:solidFill>
                <a:latin typeface="Calibri"/>
                <a:ea typeface="Times New Roman"/>
              </a:rPr>
              <a:t> </a:t>
            </a:r>
            <a:r>
              <a:rPr b="0" lang="en-US" sz="1600" spc="29" strike="noStrike">
                <a:solidFill>
                  <a:srgbClr val="000000"/>
                </a:solidFill>
                <a:latin typeface="Calibri"/>
                <a:ea typeface="Times New Roman"/>
              </a:rPr>
              <a:t>nicht</a:t>
            </a:r>
            <a:r>
              <a:rPr b="0" lang="en-US" sz="1600" spc="58" strike="noStrike">
                <a:solidFill>
                  <a:srgbClr val="000000"/>
                </a:solidFill>
                <a:latin typeface="Calibri"/>
                <a:ea typeface="Times New Roman"/>
              </a:rPr>
              <a:t> </a:t>
            </a:r>
            <a:r>
              <a:rPr b="0" lang="en-US" sz="1600" spc="29" strike="noStrike">
                <a:solidFill>
                  <a:srgbClr val="000000"/>
                </a:solidFill>
                <a:latin typeface="Calibri"/>
                <a:ea typeface="Times New Roman"/>
              </a:rPr>
              <a:t>erf</a:t>
            </a:r>
            <a:r>
              <a:rPr b="0" lang="en-US" sz="1600" spc="24" strike="noStrike">
                <a:solidFill>
                  <a:srgbClr val="000000"/>
                </a:solidFill>
                <a:latin typeface="Calibri"/>
                <a:ea typeface="Times New Roman"/>
              </a:rPr>
              <a:t>ü</a:t>
            </a:r>
            <a:r>
              <a:rPr b="0" lang="en-US" sz="1600" spc="29" strike="noStrike">
                <a:solidFill>
                  <a:srgbClr val="000000"/>
                </a:solidFill>
                <a:latin typeface="Calibri"/>
                <a:ea typeface="Times New Roman"/>
              </a:rPr>
              <a:t>ll</a:t>
            </a:r>
            <a:r>
              <a:rPr b="0" lang="en-US" sz="1600" spc="24" strike="noStrike">
                <a:solidFill>
                  <a:srgbClr val="000000"/>
                </a:solidFill>
                <a:latin typeface="Calibri"/>
                <a:ea typeface="Times New Roman"/>
              </a:rPr>
              <a:t>et</a:t>
            </a:r>
            <a:r>
              <a:rPr b="0" lang="en-US" sz="1600" spc="69" strike="noStrike">
                <a:solidFill>
                  <a:srgbClr val="000000"/>
                </a:solidFill>
                <a:latin typeface="Calibri"/>
                <a:ea typeface="Times New Roman"/>
              </a:rPr>
              <a:t> </a:t>
            </a:r>
            <a:r>
              <a:rPr b="0" lang="en-US" sz="1600" spc="24" strike="noStrike">
                <a:solidFill>
                  <a:srgbClr val="000000"/>
                </a:solidFill>
                <a:latin typeface="Calibri"/>
                <a:ea typeface="Times New Roman"/>
              </a:rPr>
              <a:t>die</a:t>
            </a:r>
            <a:r>
              <a:rPr b="0" lang="en-US" sz="1600" spc="12" strike="noStrike">
                <a:solidFill>
                  <a:srgbClr val="000000"/>
                </a:solidFill>
                <a:latin typeface="Calibri"/>
                <a:ea typeface="Times New Roman"/>
              </a:rPr>
              <a:t> </a:t>
            </a:r>
            <a:r>
              <a:rPr b="0" lang="en-US" sz="2000" spc="24" strike="noStrike">
                <a:solidFill>
                  <a:srgbClr val="000000"/>
                </a:solidFill>
                <a:highlight>
                  <a:srgbClr val="ffff00"/>
                </a:highlight>
                <a:latin typeface="Calibri"/>
                <a:ea typeface="Times New Roman"/>
              </a:rPr>
              <a:t>Tora</a:t>
            </a:r>
            <a:r>
              <a:rPr b="0" lang="en-US" sz="1600" spc="38" strike="noStrike">
                <a:solidFill>
                  <a:srgbClr val="000000"/>
                </a:solidFill>
                <a:latin typeface="Calibri"/>
                <a:ea typeface="Times New Roman"/>
              </a:rPr>
              <a:t> </a:t>
            </a:r>
            <a:r>
              <a:rPr b="0" lang="en-US" sz="1600" spc="24" strike="noStrike">
                <a:solidFill>
                  <a:srgbClr val="000000"/>
                </a:solidFill>
                <a:latin typeface="Calibri"/>
                <a:ea typeface="Times New Roman"/>
              </a:rPr>
              <a:t>und</a:t>
            </a:r>
            <a:r>
              <a:rPr b="0" lang="en-US" sz="1600" spc="69" strike="noStrike">
                <a:solidFill>
                  <a:srgbClr val="000000"/>
                </a:solidFill>
                <a:latin typeface="Calibri"/>
                <a:ea typeface="Times New Roman"/>
              </a:rPr>
              <a:t> </a:t>
            </a:r>
            <a:r>
              <a:rPr b="0" lang="en-US" sz="1600" spc="24" strike="noStrike">
                <a:solidFill>
                  <a:srgbClr val="000000"/>
                </a:solidFill>
                <a:latin typeface="Calibri"/>
                <a:ea typeface="Times New Roman"/>
              </a:rPr>
              <a:t>das</a:t>
            </a:r>
            <a:r>
              <a:rPr b="0" lang="en-US" sz="1600" spc="-1" strike="noStrike">
                <a:solidFill>
                  <a:srgbClr val="000000"/>
                </a:solidFill>
                <a:latin typeface="Calibri"/>
                <a:ea typeface="Times New Roman"/>
              </a:rPr>
              <a:t> </a:t>
            </a:r>
            <a:r>
              <a:rPr b="0" lang="en-US" sz="1600" spc="18" strike="noStrike" u="sng">
                <a:solidFill>
                  <a:srgbClr val="000000"/>
                </a:solidFill>
                <a:uFillTx/>
                <a:latin typeface="Calibri"/>
                <a:ea typeface="Times New Roman"/>
              </a:rPr>
              <a:t>Evangelium</a:t>
            </a:r>
            <a:r>
              <a:rPr b="0" lang="en-US" sz="1600" spc="29" strike="noStrike">
                <a:solidFill>
                  <a:srgbClr val="000000"/>
                </a:solidFill>
                <a:latin typeface="Calibri"/>
                <a:ea typeface="Times New Roman"/>
              </a:rPr>
              <a:t> </a:t>
            </a:r>
            <a:r>
              <a:rPr b="0" lang="en-US" sz="1600" spc="18" strike="noStrike">
                <a:solidFill>
                  <a:srgbClr val="000000"/>
                </a:solidFill>
                <a:latin typeface="Calibri"/>
                <a:ea typeface="Times New Roman"/>
              </a:rPr>
              <a:t>und</a:t>
            </a:r>
            <a:r>
              <a:rPr b="0" lang="en-US" sz="1600" spc="12" strike="noStrike">
                <a:solidFill>
                  <a:srgbClr val="000000"/>
                </a:solidFill>
                <a:latin typeface="Calibri"/>
                <a:ea typeface="Times New Roman"/>
              </a:rPr>
              <a:t> </a:t>
            </a:r>
            <a:r>
              <a:rPr b="0" lang="en-US" sz="1600" spc="18" strike="noStrike">
                <a:solidFill>
                  <a:srgbClr val="000000"/>
                </a:solidFill>
                <a:latin typeface="Calibri"/>
                <a:ea typeface="Times New Roman"/>
              </a:rPr>
              <a:t>was</a:t>
            </a:r>
            <a:r>
              <a:rPr b="0" lang="en-US" sz="1600" spc="32" strike="noStrike">
                <a:solidFill>
                  <a:srgbClr val="000000"/>
                </a:solidFill>
                <a:latin typeface="Calibri"/>
                <a:ea typeface="Times New Roman"/>
              </a:rPr>
              <a:t> </a:t>
            </a:r>
            <a:r>
              <a:rPr b="0" lang="en-US" sz="1600" spc="18" strike="noStrike">
                <a:solidFill>
                  <a:srgbClr val="000000"/>
                </a:solidFill>
                <a:latin typeface="Calibri"/>
                <a:ea typeface="Times New Roman"/>
              </a:rPr>
              <a:t>hinabgesandt</a:t>
            </a:r>
            <a:r>
              <a:rPr b="0" lang="en-US" sz="1600" spc="29" strike="noStrike">
                <a:solidFill>
                  <a:srgbClr val="000000"/>
                </a:solidFill>
                <a:latin typeface="Calibri"/>
                <a:ea typeface="Times New Roman"/>
              </a:rPr>
              <a:t> </a:t>
            </a:r>
            <a:r>
              <a:rPr b="0" lang="en-US" sz="1600" spc="18" strike="noStrike">
                <a:solidFill>
                  <a:srgbClr val="000000"/>
                </a:solidFill>
                <a:latin typeface="Calibri"/>
                <a:ea typeface="Times New Roman"/>
              </a:rPr>
              <a:t>ward</a:t>
            </a:r>
            <a:r>
              <a:rPr b="0" lang="en-US" sz="1600" spc="58" strike="noStrike">
                <a:solidFill>
                  <a:srgbClr val="000000"/>
                </a:solidFill>
                <a:latin typeface="Calibri"/>
                <a:ea typeface="Times New Roman"/>
              </a:rPr>
              <a:t> </a:t>
            </a:r>
            <a:r>
              <a:rPr b="0" lang="en-US" sz="1600" spc="18" strike="noStrike">
                <a:solidFill>
                  <a:srgbClr val="000000"/>
                </a:solidFill>
                <a:latin typeface="Calibri"/>
                <a:ea typeface="Times New Roman"/>
              </a:rPr>
              <a:t>zu</a:t>
            </a:r>
            <a:r>
              <a:rPr b="0" lang="en-US" sz="1600" spc="43" strike="noStrike">
                <a:solidFill>
                  <a:srgbClr val="000000"/>
                </a:solidFill>
                <a:latin typeface="Calibri"/>
                <a:ea typeface="Times New Roman"/>
              </a:rPr>
              <a:t> </a:t>
            </a:r>
            <a:r>
              <a:rPr b="0" lang="en-US" sz="1600" spc="18" strike="noStrike">
                <a:solidFill>
                  <a:srgbClr val="000000"/>
                </a:solidFill>
                <a:latin typeface="Calibri"/>
                <a:ea typeface="Times New Roman"/>
              </a:rPr>
              <a:t>euch</a:t>
            </a:r>
            <a:r>
              <a:rPr b="0" lang="en-US" sz="1600" spc="24" strike="noStrike">
                <a:solidFill>
                  <a:srgbClr val="000000"/>
                </a:solidFill>
                <a:latin typeface="Calibri"/>
                <a:ea typeface="Times New Roman"/>
              </a:rPr>
              <a:t> </a:t>
            </a:r>
            <a:r>
              <a:rPr b="0" lang="en-US" sz="1600" spc="18" strike="noStrike">
                <a:solidFill>
                  <a:srgbClr val="000000"/>
                </a:solidFill>
                <a:latin typeface="Calibri"/>
                <a:ea typeface="Times New Roman"/>
              </a:rPr>
              <a:t>von</a:t>
            </a:r>
            <a:r>
              <a:rPr b="0" lang="en-US" sz="1600" spc="58" strike="noStrike">
                <a:solidFill>
                  <a:srgbClr val="000000"/>
                </a:solidFill>
                <a:latin typeface="Calibri"/>
                <a:ea typeface="Times New Roman"/>
              </a:rPr>
              <a:t> </a:t>
            </a:r>
            <a:r>
              <a:rPr b="0" lang="en-US" sz="1600" spc="18" strike="noStrike">
                <a:solidFill>
                  <a:srgbClr val="000000"/>
                </a:solidFill>
                <a:latin typeface="Calibri"/>
                <a:ea typeface="Times New Roman"/>
              </a:rPr>
              <a:t>euerm</a:t>
            </a:r>
            <a:r>
              <a:rPr b="0" lang="en-US" sz="1600" spc="63" strike="noStrike">
                <a:solidFill>
                  <a:srgbClr val="000000"/>
                </a:solidFill>
                <a:latin typeface="Calibri"/>
                <a:ea typeface="Times New Roman"/>
              </a:rPr>
              <a:t> </a:t>
            </a:r>
            <a:r>
              <a:rPr b="0" lang="en-US" sz="1600" spc="18" strike="noStrike">
                <a:solidFill>
                  <a:srgbClr val="000000"/>
                </a:solidFill>
                <a:latin typeface="Calibri"/>
                <a:ea typeface="Times New Roman"/>
              </a:rPr>
              <a:t>Her</a:t>
            </a:r>
            <a:r>
              <a:rPr b="0" lang="en-US" sz="1600" spc="12" strike="noStrike">
                <a:solidFill>
                  <a:srgbClr val="000000"/>
                </a:solidFill>
                <a:latin typeface="Calibri"/>
                <a:ea typeface="Times New Roman"/>
              </a:rPr>
              <a:t>rn.</a:t>
            </a:r>
            <a:r>
              <a:rPr b="0" lang="en-US" sz="1600" spc="-211" strike="noStrike">
                <a:solidFill>
                  <a:srgbClr val="000000"/>
                </a:solidFill>
                <a:latin typeface="Calibri"/>
                <a:ea typeface="Times New Roman"/>
              </a:rPr>
              <a:t> </a:t>
            </a:r>
            <a:r>
              <a:rPr b="0" lang="en-US" sz="1600" spc="12" strike="noStrike">
                <a:solidFill>
                  <a:srgbClr val="000000"/>
                </a:solidFill>
                <a:latin typeface="Calibri"/>
                <a:ea typeface="Times New Roman"/>
              </a:rPr>
              <a:t>«</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9" strike="noStrike">
                <a:solidFill>
                  <a:srgbClr val="000000"/>
                </a:solidFill>
                <a:latin typeface="Calibri"/>
                <a:ea typeface="Times New Roman"/>
              </a:rPr>
              <a:t> </a:t>
            </a:r>
            <a:r>
              <a:rPr b="0" lang="en-US" sz="1600" spc="12" strike="noStrike">
                <a:solidFill>
                  <a:srgbClr val="000000"/>
                </a:solidFill>
                <a:latin typeface="Calibri"/>
                <a:ea typeface="Times New Roman"/>
              </a:rPr>
              <a:t>wahrlich,</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vermehren wird</a:t>
            </a:r>
            <a:r>
              <a:rPr b="0" lang="en-US" sz="1600" spc="-1" strike="noStrike">
                <a:solidFill>
                  <a:srgbClr val="000000"/>
                </a:solidFill>
                <a:latin typeface="Calibri"/>
                <a:ea typeface="Times New Roman"/>
              </a:rPr>
              <a:t> </a:t>
            </a:r>
            <a:r>
              <a:rPr b="0" lang="en-US" sz="1600" spc="18" strike="noStrike">
                <a:solidFill>
                  <a:srgbClr val="000000"/>
                </a:solidFill>
                <a:latin typeface="Calibri"/>
                <a:ea typeface="Times New Roman"/>
              </a:rPr>
              <a:t>vielen</a:t>
            </a:r>
            <a:r>
              <a:rPr b="0" lang="en-US" sz="1600" spc="24" strike="noStrike">
                <a:solidFill>
                  <a:srgbClr val="000000"/>
                </a:solidFill>
                <a:latin typeface="Calibri"/>
                <a:ea typeface="Times New Roman"/>
              </a:rPr>
              <a:t> </a:t>
            </a:r>
            <a:r>
              <a:rPr b="0" lang="en-US" sz="1600" spc="18" strike="noStrike">
                <a:solidFill>
                  <a:srgbClr val="000000"/>
                </a:solidFill>
                <a:latin typeface="Calibri"/>
                <a:ea typeface="Times New Roman"/>
              </a:rPr>
              <a:t>von</a:t>
            </a:r>
            <a:r>
              <a:rPr b="0" lang="en-US" sz="1600" spc="38" strike="noStrike">
                <a:solidFill>
                  <a:srgbClr val="000000"/>
                </a:solidFill>
                <a:latin typeface="Calibri"/>
                <a:ea typeface="Times New Roman"/>
              </a:rPr>
              <a:t> </a:t>
            </a:r>
            <a:r>
              <a:rPr b="0" lang="en-US" sz="1600" spc="18" strike="noStrike">
                <a:solidFill>
                  <a:srgbClr val="000000"/>
                </a:solidFill>
                <a:latin typeface="Calibri"/>
                <a:ea typeface="Times New Roman"/>
              </a:rPr>
              <a:t>ihnen</a:t>
            </a:r>
            <a:r>
              <a:rPr b="0" lang="en-US" sz="1600" spc="12" strike="noStrike">
                <a:solidFill>
                  <a:srgbClr val="000000"/>
                </a:solidFill>
                <a:latin typeface="Calibri"/>
                <a:ea typeface="Times New Roman"/>
              </a:rPr>
              <a:t>,</a:t>
            </a:r>
            <a:r>
              <a:rPr b="0" lang="en-US" sz="1600" spc="9" strike="noStrike">
                <a:solidFill>
                  <a:srgbClr val="000000"/>
                </a:solidFill>
                <a:latin typeface="Calibri"/>
                <a:ea typeface="Times New Roman"/>
              </a:rPr>
              <a:t> </a:t>
            </a:r>
            <a:r>
              <a:rPr b="0" lang="en-US" sz="1600" spc="18" strike="noStrike">
                <a:solidFill>
                  <a:srgbClr val="000000"/>
                </a:solidFill>
                <a:latin typeface="Calibri"/>
                <a:ea typeface="Times New Roman"/>
              </a:rPr>
              <a:t>was</a:t>
            </a:r>
            <a:r>
              <a:rPr b="0" lang="en-US" sz="1600" spc="29" strike="noStrike">
                <a:solidFill>
                  <a:srgbClr val="000000"/>
                </a:solidFill>
                <a:latin typeface="Calibri"/>
                <a:ea typeface="Times New Roman"/>
              </a:rPr>
              <a:t> </a:t>
            </a:r>
            <a:r>
              <a:rPr b="0" lang="en-US" sz="1600" spc="18" strike="noStrike">
                <a:solidFill>
                  <a:srgbClr val="000000"/>
                </a:solidFill>
                <a:latin typeface="Calibri"/>
                <a:ea typeface="Times New Roman"/>
              </a:rPr>
              <a:t>hinabgesandt</a:t>
            </a:r>
            <a:r>
              <a:rPr b="0" lang="en-US" sz="1600" spc="24" strike="noStrike">
                <a:solidFill>
                  <a:srgbClr val="000000"/>
                </a:solidFill>
                <a:latin typeface="Calibri"/>
                <a:ea typeface="Times New Roman"/>
              </a:rPr>
              <a:t> </a:t>
            </a:r>
            <a:r>
              <a:rPr b="0" lang="en-US" sz="1600" spc="18" strike="noStrike">
                <a:solidFill>
                  <a:srgbClr val="000000"/>
                </a:solidFill>
                <a:latin typeface="Calibri"/>
                <a:ea typeface="Times New Roman"/>
              </a:rPr>
              <a:t>ward</a:t>
            </a:r>
            <a:r>
              <a:rPr b="0" lang="en-US" sz="1600" spc="58" strike="noStrike">
                <a:solidFill>
                  <a:srgbClr val="000000"/>
                </a:solidFill>
                <a:latin typeface="Calibri"/>
                <a:ea typeface="Times New Roman"/>
              </a:rPr>
              <a:t> </a:t>
            </a:r>
            <a:r>
              <a:rPr b="0" lang="en-US" sz="1600" spc="18" strike="noStrike">
                <a:solidFill>
                  <a:srgbClr val="000000"/>
                </a:solidFill>
                <a:latin typeface="Calibri"/>
                <a:ea typeface="Times New Roman"/>
              </a:rPr>
              <a:t>zu</a:t>
            </a:r>
            <a:r>
              <a:rPr b="0" lang="en-US" sz="1600" spc="43" strike="noStrike">
                <a:solidFill>
                  <a:srgbClr val="000000"/>
                </a:solidFill>
                <a:latin typeface="Calibri"/>
                <a:ea typeface="Times New Roman"/>
              </a:rPr>
              <a:t> </a:t>
            </a:r>
            <a:r>
              <a:rPr b="0" lang="en-US" sz="1600" spc="18" strike="noStrike">
                <a:solidFill>
                  <a:srgbClr val="000000"/>
                </a:solidFill>
                <a:latin typeface="Calibri"/>
                <a:ea typeface="Times New Roman"/>
              </a:rPr>
              <a:t>di</a:t>
            </a:r>
            <a:r>
              <a:rPr b="0" lang="en-US" sz="1600" spc="12" strike="noStrike">
                <a:solidFill>
                  <a:srgbClr val="000000"/>
                </a:solidFill>
                <a:latin typeface="Calibri"/>
                <a:ea typeface="Times New Roman"/>
              </a:rPr>
              <a:t>r</a:t>
            </a:r>
            <a:r>
              <a:rPr b="0" lang="en-US" sz="1600" spc="4" strike="noStrike">
                <a:solidFill>
                  <a:srgbClr val="000000"/>
                </a:solidFill>
                <a:latin typeface="Calibri"/>
                <a:ea typeface="Times New Roman"/>
              </a:rPr>
              <a:t> </a:t>
            </a:r>
            <a:r>
              <a:rPr b="0" lang="en-US" sz="1600" spc="12" strike="noStrike">
                <a:solidFill>
                  <a:srgbClr val="000000"/>
                </a:solidFill>
                <a:latin typeface="Calibri"/>
                <a:ea typeface="Times New Roman"/>
              </a:rPr>
              <a:t>von</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deinem</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Herrn,</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15" strike="noStrike">
                <a:solidFill>
                  <a:srgbClr val="000000"/>
                </a:solidFill>
                <a:latin typeface="Calibri"/>
                <a:ea typeface="Times New Roman"/>
              </a:rPr>
              <a:t> </a:t>
            </a:r>
            <a:r>
              <a:rPr b="0" lang="en-US" sz="1600" spc="12" strike="noStrike">
                <a:solidFill>
                  <a:srgbClr val="000000"/>
                </a:solidFill>
                <a:latin typeface="Calibri"/>
                <a:ea typeface="Times New Roman"/>
              </a:rPr>
              <a:t>Widerspenstigkeit</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den</a:t>
            </a:r>
            <a:r>
              <a:rPr b="0" lang="en-US" sz="1600" spc="-1" strike="noStrike">
                <a:solidFill>
                  <a:srgbClr val="000000"/>
                </a:solidFill>
                <a:latin typeface="Calibri"/>
                <a:ea typeface="Times New Roman"/>
              </a:rPr>
              <a:t> Unglauben</a:t>
            </a:r>
            <a:r>
              <a:rPr b="0" lang="en-US" sz="1600" spc="77" strike="noStrike">
                <a:solidFill>
                  <a:srgbClr val="000000"/>
                </a:solidFill>
                <a:latin typeface="Calibri"/>
                <a:ea typeface="Times New Roman"/>
              </a:rPr>
              <a:t>;</a:t>
            </a:r>
            <a:r>
              <a:rPr b="0" lang="en-US" sz="1600" spc="83" strike="noStrike">
                <a:solidFill>
                  <a:srgbClr val="000000"/>
                </a:solidFill>
                <a:latin typeface="Calibri"/>
                <a:ea typeface="Times New Roman"/>
              </a:rPr>
              <a:t> </a:t>
            </a:r>
            <a:r>
              <a:rPr b="0" lang="en-US" sz="1600" spc="-1" strike="noStrike">
                <a:solidFill>
                  <a:srgbClr val="000000"/>
                </a:solidFill>
                <a:latin typeface="Calibri"/>
                <a:ea typeface="Times New Roman"/>
              </a:rPr>
              <a:t>und</a:t>
            </a:r>
            <a:r>
              <a:rPr b="0" lang="en-US" sz="1600" spc="9" strike="noStrike">
                <a:solidFill>
                  <a:srgbClr val="000000"/>
                </a:solidFill>
                <a:latin typeface="Calibri"/>
                <a:ea typeface="Times New Roman"/>
              </a:rPr>
              <a:t> </a:t>
            </a:r>
            <a:r>
              <a:rPr b="0" lang="en-US" sz="1600" spc="-1" strike="noStrike">
                <a:solidFill>
                  <a:srgbClr val="000000"/>
                </a:solidFill>
                <a:latin typeface="Calibri"/>
                <a:ea typeface="Times New Roman"/>
              </a:rPr>
              <a:t>betr</a:t>
            </a:r>
            <a:r>
              <a:rPr b="0" lang="en-US" sz="1600" spc="77" strike="noStrike">
                <a:solidFill>
                  <a:srgbClr val="000000"/>
                </a:solidFill>
                <a:latin typeface="Calibri"/>
                <a:ea typeface="Times New Roman"/>
              </a:rPr>
              <a:t>ü</a:t>
            </a:r>
            <a:r>
              <a:rPr b="0" lang="en-US" sz="1600" spc="-1" strike="noStrike">
                <a:solidFill>
                  <a:srgbClr val="000000"/>
                </a:solidFill>
                <a:latin typeface="Calibri"/>
                <a:ea typeface="Times New Roman"/>
              </a:rPr>
              <a:t>be</a:t>
            </a:r>
            <a:r>
              <a:rPr b="0" lang="en-US" sz="1600" spc="63" strike="noStrike">
                <a:solidFill>
                  <a:srgbClr val="000000"/>
                </a:solidFill>
                <a:latin typeface="Calibri"/>
                <a:ea typeface="Times New Roman"/>
              </a:rPr>
              <a:t> </a:t>
            </a:r>
            <a:r>
              <a:rPr b="0" lang="en-US" sz="1600" spc="-1" strike="noStrike">
                <a:solidFill>
                  <a:srgbClr val="000000"/>
                </a:solidFill>
                <a:latin typeface="Calibri"/>
                <a:ea typeface="Times New Roman"/>
              </a:rPr>
              <a:t>dich</a:t>
            </a:r>
            <a:r>
              <a:rPr b="0" lang="en-US" sz="1600" spc="38" strike="noStrike">
                <a:solidFill>
                  <a:srgbClr val="000000"/>
                </a:solidFill>
                <a:latin typeface="Calibri"/>
                <a:ea typeface="Times New Roman"/>
              </a:rPr>
              <a:t> </a:t>
            </a:r>
            <a:r>
              <a:rPr b="0" lang="en-US" sz="1600" spc="-1" strike="noStrike">
                <a:solidFill>
                  <a:srgbClr val="000000"/>
                </a:solidFill>
                <a:latin typeface="Calibri"/>
                <a:ea typeface="Times New Roman"/>
              </a:rPr>
              <a:t>nicht</a:t>
            </a:r>
            <a:r>
              <a:rPr b="0" lang="en-US" sz="1600" spc="32" strike="noStrike">
                <a:solidFill>
                  <a:srgbClr val="000000"/>
                </a:solidFill>
                <a:latin typeface="Calibri"/>
                <a:ea typeface="Times New Roman"/>
              </a:rPr>
              <a:t> </a:t>
            </a:r>
            <a:r>
              <a:rPr b="0" lang="en-US" sz="1600" spc="77" strike="noStrike">
                <a:solidFill>
                  <a:srgbClr val="000000"/>
                </a:solidFill>
                <a:latin typeface="Calibri"/>
                <a:ea typeface="Times New Roman"/>
              </a:rPr>
              <a:t>ü</a:t>
            </a:r>
            <a:r>
              <a:rPr b="0" lang="en-US" sz="1600" spc="-1" strike="noStrike">
                <a:solidFill>
                  <a:srgbClr val="000000"/>
                </a:solidFill>
                <a:latin typeface="Calibri"/>
                <a:ea typeface="Times New Roman"/>
              </a:rPr>
              <a:t>ber</a:t>
            </a:r>
            <a:r>
              <a:rPr b="0" lang="en-US" sz="1600" spc="49" strike="noStrike">
                <a:solidFill>
                  <a:srgbClr val="000000"/>
                </a:solidFill>
                <a:latin typeface="Calibri"/>
                <a:ea typeface="Times New Roman"/>
              </a:rPr>
              <a:t> </a:t>
            </a:r>
            <a:r>
              <a:rPr b="0" lang="en-US" sz="1600" spc="-1" strike="noStrike">
                <a:solidFill>
                  <a:srgbClr val="000000"/>
                </a:solidFill>
                <a:latin typeface="Calibri"/>
                <a:ea typeface="Times New Roman"/>
              </a:rPr>
              <a:t>die</a:t>
            </a:r>
            <a:r>
              <a:rPr b="0" lang="en-US" sz="1600" spc="43" strike="noStrike">
                <a:solidFill>
                  <a:srgbClr val="000000"/>
                </a:solidFill>
                <a:latin typeface="Calibri"/>
                <a:ea typeface="Times New Roman"/>
              </a:rPr>
              <a:t> </a:t>
            </a:r>
            <a:r>
              <a:rPr b="0" lang="en-US" sz="1600" spc="-1" strike="noStrike">
                <a:solidFill>
                  <a:srgbClr val="000000"/>
                </a:solidFill>
                <a:latin typeface="Calibri"/>
                <a:ea typeface="Times New Roman"/>
              </a:rPr>
              <a:t>Ungl</a:t>
            </a:r>
            <a:r>
              <a:rPr b="0" lang="en-US" sz="1600" spc="77" strike="noStrike">
                <a:solidFill>
                  <a:srgbClr val="000000"/>
                </a:solidFill>
                <a:latin typeface="Calibri"/>
                <a:ea typeface="Times New Roman"/>
              </a:rPr>
              <a:t>ä</a:t>
            </a:r>
            <a:r>
              <a:rPr b="0" lang="en-US" sz="1600" spc="-1" strike="noStrike">
                <a:solidFill>
                  <a:srgbClr val="000000"/>
                </a:solidFill>
                <a:latin typeface="Calibri"/>
                <a:ea typeface="Times New Roman"/>
              </a:rPr>
              <a:t>ubigen</a:t>
            </a:r>
            <a:r>
              <a:rPr b="0" lang="en-US" sz="1600" spc="77" strike="noStrike">
                <a:solidFill>
                  <a:srgbClr val="000000"/>
                </a:solidFill>
                <a:latin typeface="Calibri"/>
                <a:ea typeface="Times New Roman"/>
              </a:rPr>
              <a:t>.</a:t>
            </a:r>
            <a:r>
              <a:rPr b="0" lang="en-US" sz="1600" spc="94" strike="noStrike">
                <a:solidFill>
                  <a:srgbClr val="000000"/>
                </a:solidFill>
                <a:latin typeface="Calibri"/>
                <a:ea typeface="Times New Roman"/>
              </a:rPr>
              <a:t> </a:t>
            </a:r>
            <a:r>
              <a:rPr b="0" lang="en-US" sz="1600" spc="77" strike="noStrike">
                <a:solidFill>
                  <a:srgbClr val="000000"/>
                </a:solidFill>
                <a:latin typeface="Calibri"/>
                <a:ea typeface="Times New Roman"/>
              </a:rPr>
              <a:t>73.</a:t>
            </a:r>
            <a:r>
              <a:rPr b="0" lang="en-US" sz="1600" spc="63" strike="noStrike">
                <a:solidFill>
                  <a:srgbClr val="000000"/>
                </a:solidFill>
                <a:latin typeface="Calibri"/>
                <a:ea typeface="Times New Roman"/>
              </a:rPr>
              <a:t> </a:t>
            </a:r>
            <a:r>
              <a:rPr b="0" lang="en-US" sz="1600" spc="77" strike="noStrike">
                <a:solidFill>
                  <a:srgbClr val="000000"/>
                </a:solidFill>
                <a:latin typeface="Calibri"/>
                <a:ea typeface="Times New Roman"/>
              </a:rPr>
              <a:t>(69.)</a:t>
            </a:r>
            <a:r>
              <a:rPr b="0" lang="en-US" sz="1600" spc="97" strike="noStrike">
                <a:solidFill>
                  <a:srgbClr val="000000"/>
                </a:solidFill>
                <a:latin typeface="Calibri"/>
                <a:ea typeface="Times New Roman"/>
              </a:rPr>
              <a:t> </a:t>
            </a:r>
            <a:r>
              <a:rPr b="0" lang="en-US" sz="1600" spc="-1" strike="noStrike">
                <a:solidFill>
                  <a:srgbClr val="000000"/>
                </a:solidFill>
                <a:latin typeface="Calibri"/>
                <a:ea typeface="Times New Roman"/>
              </a:rPr>
              <a:t>Siehe</a:t>
            </a:r>
            <a:r>
              <a:rPr b="0" lang="en-US" sz="1600" spc="49" strike="noStrike">
                <a:solidFill>
                  <a:srgbClr val="000000"/>
                </a:solidFill>
                <a:latin typeface="Calibri"/>
                <a:ea typeface="Times New Roman"/>
              </a:rPr>
              <a:t> </a:t>
            </a:r>
            <a:r>
              <a:rPr b="0" lang="en-US" sz="1600" spc="-1" strike="noStrike">
                <a:solidFill>
                  <a:srgbClr val="000000"/>
                </a:solidFill>
                <a:latin typeface="Calibri"/>
                <a:ea typeface="Times New Roman"/>
              </a:rPr>
              <a:t>die</a:t>
            </a:r>
            <a:r>
              <a:rPr b="0" lang="en-US" sz="1600" spc="58" strike="noStrike">
                <a:solidFill>
                  <a:srgbClr val="000000"/>
                </a:solidFill>
                <a:latin typeface="Calibri"/>
                <a:ea typeface="Times New Roman"/>
              </a:rPr>
              <a:t> </a:t>
            </a:r>
            <a:r>
              <a:rPr b="0" lang="en-US" sz="1600" spc="-1" strike="noStrike">
                <a:solidFill>
                  <a:srgbClr val="000000"/>
                </a:solidFill>
                <a:latin typeface="Calibri"/>
                <a:ea typeface="Times New Roman"/>
              </a:rPr>
              <a:t>Gl</a:t>
            </a:r>
            <a:r>
              <a:rPr b="0" lang="en-US" sz="1600" spc="77" strike="noStrike">
                <a:solidFill>
                  <a:srgbClr val="000000"/>
                </a:solidFill>
                <a:latin typeface="Calibri"/>
                <a:ea typeface="Times New Roman"/>
              </a:rPr>
              <a:t>ä</a:t>
            </a:r>
            <a:r>
              <a:rPr b="0" lang="en-US" sz="1600" spc="-1" strike="noStrike">
                <a:solidFill>
                  <a:srgbClr val="000000"/>
                </a:solidFill>
                <a:latin typeface="Calibri"/>
                <a:ea typeface="Times New Roman"/>
              </a:rPr>
              <a:t>ubigen</a:t>
            </a:r>
            <a:r>
              <a:rPr b="0" lang="en-US" sz="1600" spc="38" strike="noStrike">
                <a:solidFill>
                  <a:srgbClr val="000000"/>
                </a:solidFill>
                <a:latin typeface="Calibri"/>
                <a:ea typeface="Times New Roman"/>
              </a:rPr>
              <a:t> </a:t>
            </a:r>
            <a:r>
              <a:rPr b="0" lang="en-US" sz="1600" spc="-1"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die </a:t>
            </a:r>
            <a:r>
              <a:rPr b="0" lang="en-US" sz="1600" spc="12" strike="noStrike">
                <a:solidFill>
                  <a:srgbClr val="000000"/>
                </a:solidFill>
                <a:latin typeface="Calibri"/>
                <a:ea typeface="Times New Roman"/>
              </a:rPr>
              <a:t>Juden</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97" strike="noStrike">
                <a:solidFill>
                  <a:srgbClr val="000000"/>
                </a:solidFill>
                <a:latin typeface="Calibri"/>
                <a:ea typeface="Times New Roman"/>
              </a:rPr>
              <a:t> </a:t>
            </a:r>
            <a:r>
              <a:rPr b="0" lang="en-US" sz="1600" spc="12" strike="noStrike">
                <a:solidFill>
                  <a:srgbClr val="000000"/>
                </a:solidFill>
                <a:latin typeface="Calibri"/>
                <a:ea typeface="Times New Roman"/>
              </a:rPr>
              <a:t>Sabier</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43" strike="noStrike">
                <a:solidFill>
                  <a:srgbClr val="000000"/>
                </a:solidFill>
                <a:latin typeface="Calibri"/>
                <a:ea typeface="Times New Roman"/>
              </a:rPr>
              <a:t> </a:t>
            </a:r>
            <a:r>
              <a:rPr b="0" lang="en-US" sz="1600" spc="12" strike="noStrike">
                <a:solidFill>
                  <a:srgbClr val="000000"/>
                </a:solidFill>
                <a:latin typeface="Calibri"/>
                <a:ea typeface="Times New Roman"/>
              </a:rPr>
              <a:t>Nazarener</a:t>
            </a:r>
            <a:r>
              <a:rPr b="0" lang="en-US" sz="1600" spc="9" strike="noStrike">
                <a:solidFill>
                  <a:srgbClr val="000000"/>
                </a:solidFill>
                <a:latin typeface="Calibri"/>
                <a:ea typeface="Times New Roman"/>
              </a:rPr>
              <a:t> –</a:t>
            </a:r>
            <a:r>
              <a:rPr b="0" lang="en-US" sz="1600" spc="4" strike="noStrike">
                <a:solidFill>
                  <a:srgbClr val="000000"/>
                </a:solidFill>
                <a:latin typeface="Calibri"/>
                <a:ea typeface="Times New Roman"/>
              </a:rPr>
              <a:t> </a:t>
            </a:r>
            <a:r>
              <a:rPr b="0" lang="en-US" sz="1600" spc="12" strike="noStrike">
                <a:solidFill>
                  <a:srgbClr val="000000"/>
                </a:solidFill>
                <a:latin typeface="Calibri"/>
                <a:ea typeface="Times New Roman"/>
              </a:rPr>
              <a:t>wer</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da</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glaubt</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an</a:t>
            </a:r>
            <a:r>
              <a:rPr b="0" lang="en-US" sz="1600" spc="-35" strike="noStrike">
                <a:solidFill>
                  <a:srgbClr val="000000"/>
                </a:solidFill>
                <a:latin typeface="Calibri"/>
                <a:ea typeface="Times New Roman"/>
              </a:rPr>
              <a:t> </a:t>
            </a:r>
            <a:r>
              <a:rPr b="0" lang="en-US" sz="1600" spc="12" strike="noStrike">
                <a:solidFill>
                  <a:srgbClr val="000000"/>
                </a:solidFill>
                <a:latin typeface="Calibri"/>
                <a:ea typeface="Times New Roman"/>
              </a:rPr>
              <a:t>Allah</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u</a:t>
            </a:r>
            <a:r>
              <a:rPr b="0" lang="en-US" sz="1600" spc="9" strike="noStrike">
                <a:solidFill>
                  <a:srgbClr val="000000"/>
                </a:solidFill>
                <a:latin typeface="Calibri"/>
                <a:ea typeface="Times New Roman"/>
              </a:rPr>
              <a:t>nd</a:t>
            </a:r>
            <a:r>
              <a:rPr b="0" lang="en-US" sz="1600" spc="49" strike="noStrike">
                <a:solidFill>
                  <a:srgbClr val="000000"/>
                </a:solidFill>
                <a:latin typeface="Calibri"/>
                <a:ea typeface="Times New Roman"/>
              </a:rPr>
              <a:t> </a:t>
            </a:r>
            <a:r>
              <a:rPr b="0" lang="en-US" sz="1600" spc="9" strike="noStrike">
                <a:solidFill>
                  <a:srgbClr val="000000"/>
                </a:solidFill>
                <a:latin typeface="Calibri"/>
                <a:ea typeface="Times New Roman"/>
              </a:rPr>
              <a:t>an</a:t>
            </a:r>
            <a:r>
              <a:rPr b="0" lang="en-US" sz="1600" spc="69" strike="noStrike">
                <a:solidFill>
                  <a:srgbClr val="000000"/>
                </a:solidFill>
                <a:latin typeface="Calibri"/>
                <a:ea typeface="Times New Roman"/>
              </a:rPr>
              <a:t> </a:t>
            </a:r>
            <a:r>
              <a:rPr b="0" lang="en-US" sz="1600" spc="9" strike="noStrike">
                <a:solidFill>
                  <a:srgbClr val="000000"/>
                </a:solidFill>
                <a:latin typeface="Calibri"/>
                <a:ea typeface="Times New Roman"/>
              </a:rPr>
              <a:t>den</a:t>
            </a:r>
            <a:r>
              <a:rPr b="0" lang="en-US" sz="1600" spc="38" strike="noStrike">
                <a:solidFill>
                  <a:srgbClr val="000000"/>
                </a:solidFill>
                <a:latin typeface="Calibri"/>
                <a:ea typeface="Times New Roman"/>
              </a:rPr>
              <a:t> </a:t>
            </a:r>
            <a:r>
              <a:rPr b="0" lang="en-US" sz="1600" spc="9" strike="noStrike">
                <a:solidFill>
                  <a:srgbClr val="000000"/>
                </a:solidFill>
                <a:latin typeface="Calibri"/>
                <a:ea typeface="Times New Roman"/>
              </a:rPr>
              <a:t>Jüngsten Tag</a:t>
            </a:r>
            <a:r>
              <a:rPr b="0" lang="en-US" sz="1600" spc="24" strike="noStrike">
                <a:solidFill>
                  <a:srgbClr val="000000"/>
                </a:solidFill>
                <a:latin typeface="Calibri"/>
                <a:ea typeface="Times New Roman"/>
              </a:rPr>
              <a:t> </a:t>
            </a:r>
            <a:r>
              <a:rPr b="0" lang="en-US" sz="1600" spc="9"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9" strike="noStrike" u="sng">
                <a:solidFill>
                  <a:srgbClr val="000000"/>
                </a:solidFill>
                <a:uFillTx/>
                <a:latin typeface="Calibri"/>
                <a:ea typeface="Times New Roman"/>
              </a:rPr>
              <a:t>das</a:t>
            </a:r>
            <a:r>
              <a:rPr b="0" lang="en-US" sz="1600" spc="-1" strike="noStrike" u="sng">
                <a:solidFill>
                  <a:srgbClr val="000000"/>
                </a:solidFill>
                <a:uFillTx/>
                <a:latin typeface="Calibri"/>
                <a:ea typeface="Times New Roman"/>
              </a:rPr>
              <a:t> Rechte</a:t>
            </a:r>
            <a:r>
              <a:rPr b="0" lang="en-US" sz="1600" spc="29"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tut</a:t>
            </a:r>
            <a:r>
              <a:rPr b="0" lang="en-US" sz="1600" spc="-7" strike="noStrike" u="sng">
                <a:solidFill>
                  <a:srgbClr val="000000"/>
                </a:solidFill>
                <a:uFillTx/>
                <a:latin typeface="Calibri"/>
                <a:ea typeface="Times New Roman"/>
              </a:rPr>
              <a:t> </a:t>
            </a:r>
            <a:r>
              <a:rPr b="0" lang="en-US" sz="1600" spc="148" strike="noStrike" u="sng">
                <a:solidFill>
                  <a:srgbClr val="000000"/>
                </a:solidFill>
                <a:uFillTx/>
                <a:latin typeface="Calibri"/>
                <a:ea typeface="Times New Roman"/>
              </a:rPr>
              <a:t>–</a:t>
            </a:r>
            <a:r>
              <a:rPr b="0" lang="en-US" sz="1600" spc="148" strike="noStrike">
                <a:solidFill>
                  <a:srgbClr val="000000"/>
                </a:solidFill>
                <a:latin typeface="Calibri"/>
                <a:ea typeface="Times New Roman"/>
              </a:rPr>
              <a:t>,</a:t>
            </a:r>
            <a:r>
              <a:rPr b="0" lang="en-US" sz="1600" spc="38" strike="noStrike">
                <a:solidFill>
                  <a:srgbClr val="000000"/>
                </a:solidFill>
                <a:latin typeface="Calibri"/>
                <a:ea typeface="Times New Roman"/>
              </a:rPr>
              <a:t> </a:t>
            </a:r>
            <a:r>
              <a:rPr b="0" lang="en-US" sz="1600" spc="-1" strike="noStrike">
                <a:solidFill>
                  <a:srgbClr val="000000"/>
                </a:solidFill>
                <a:latin typeface="Calibri"/>
                <a:ea typeface="Times New Roman"/>
              </a:rPr>
              <a:t>keine</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Furcht</a:t>
            </a:r>
            <a:r>
              <a:rPr b="0" lang="en-US" sz="1600" spc="63" strike="noStrike">
                <a:solidFill>
                  <a:srgbClr val="000000"/>
                </a:solidFill>
                <a:latin typeface="Calibri"/>
                <a:ea typeface="Times New Roman"/>
              </a:rPr>
              <a:t> </a:t>
            </a:r>
            <a:r>
              <a:rPr b="0" lang="en-US" sz="1600" spc="-1" strike="noStrike">
                <a:solidFill>
                  <a:srgbClr val="000000"/>
                </a:solidFill>
                <a:latin typeface="Calibri"/>
                <a:ea typeface="Times New Roman"/>
              </a:rPr>
              <a:t>soll</a:t>
            </a:r>
            <a:r>
              <a:rPr b="0" lang="en-US" sz="1600" spc="18" strike="noStrike">
                <a:solidFill>
                  <a:srgbClr val="000000"/>
                </a:solidFill>
                <a:latin typeface="Calibri"/>
                <a:ea typeface="Times New Roman"/>
              </a:rPr>
              <a:t> </a:t>
            </a:r>
            <a:r>
              <a:rPr b="0" lang="en-US" sz="1600" spc="148" strike="noStrike">
                <a:solidFill>
                  <a:srgbClr val="000000"/>
                </a:solidFill>
                <a:latin typeface="Calibri"/>
                <a:ea typeface="Times New Roman"/>
              </a:rPr>
              <a:t>ü</a:t>
            </a:r>
            <a:r>
              <a:rPr b="0" lang="en-US" sz="1600" spc="-1" strike="noStrike">
                <a:solidFill>
                  <a:srgbClr val="000000"/>
                </a:solidFill>
                <a:latin typeface="Calibri"/>
                <a:ea typeface="Times New Roman"/>
              </a:rPr>
              <a:t>ber</a:t>
            </a:r>
            <a:r>
              <a:rPr b="0" lang="en-US" sz="1600" spc="69" strike="noStrike">
                <a:solidFill>
                  <a:srgbClr val="000000"/>
                </a:solidFill>
                <a:latin typeface="Calibri"/>
                <a:ea typeface="Times New Roman"/>
              </a:rPr>
              <a:t> </a:t>
            </a:r>
            <a:r>
              <a:rPr b="0" lang="en-US" sz="1600" spc="-1" strike="noStrike">
                <a:solidFill>
                  <a:srgbClr val="000000"/>
                </a:solidFill>
                <a:latin typeface="Calibri"/>
                <a:ea typeface="Times New Roman"/>
              </a:rPr>
              <a:t>sie</a:t>
            </a:r>
            <a:r>
              <a:rPr b="0" lang="en-US" sz="1600" spc="29" strike="noStrike">
                <a:solidFill>
                  <a:srgbClr val="000000"/>
                </a:solidFill>
                <a:latin typeface="Calibri"/>
                <a:ea typeface="Times New Roman"/>
              </a:rPr>
              <a:t> </a:t>
            </a:r>
            <a:r>
              <a:rPr b="0" lang="en-US" sz="1600" spc="-1" strike="noStrike">
                <a:solidFill>
                  <a:srgbClr val="000000"/>
                </a:solidFill>
                <a:latin typeface="Calibri"/>
                <a:ea typeface="Times New Roman"/>
              </a:rPr>
              <a:t>kommen</a:t>
            </a:r>
            <a:r>
              <a:rPr b="0" lang="en-US" sz="1600" spc="148" strike="noStrike">
                <a:solidFill>
                  <a:srgbClr val="000000"/>
                </a:solidFill>
                <a:latin typeface="Calibri"/>
                <a:ea typeface="Times New Roman"/>
              </a:rPr>
              <a:t>,</a:t>
            </a:r>
            <a:r>
              <a:rPr b="0" lang="en-US" sz="1600" spc="29" strike="noStrike">
                <a:solidFill>
                  <a:srgbClr val="000000"/>
                </a:solidFill>
                <a:latin typeface="Calibri"/>
                <a:ea typeface="Times New Roman"/>
              </a:rPr>
              <a:t> </a:t>
            </a:r>
            <a:r>
              <a:rPr b="0" lang="en-US" sz="1600" spc="-1" strike="noStrike">
                <a:solidFill>
                  <a:srgbClr val="000000"/>
                </a:solidFill>
                <a:latin typeface="Calibri"/>
                <a:ea typeface="Times New Roman"/>
              </a:rPr>
              <a:t>und</a:t>
            </a:r>
            <a:r>
              <a:rPr b="0" lang="en-US" sz="1600" spc="38" strike="noStrike">
                <a:solidFill>
                  <a:srgbClr val="000000"/>
                </a:solidFill>
                <a:latin typeface="Calibri"/>
                <a:ea typeface="Times New Roman"/>
              </a:rPr>
              <a:t> </a:t>
            </a:r>
            <a:r>
              <a:rPr b="0" lang="en-US" sz="1600" spc="-1" strike="noStrike">
                <a:solidFill>
                  <a:srgbClr val="000000"/>
                </a:solidFill>
                <a:latin typeface="Calibri"/>
                <a:ea typeface="Times New Roman"/>
              </a:rPr>
              <a:t>nicht</a:t>
            </a:r>
            <a:r>
              <a:rPr b="0" lang="en-US" sz="1600" spc="63" strike="noStrike">
                <a:solidFill>
                  <a:srgbClr val="000000"/>
                </a:solidFill>
                <a:latin typeface="Calibri"/>
                <a:ea typeface="Times New Roman"/>
              </a:rPr>
              <a:t> </a:t>
            </a:r>
            <a:r>
              <a:rPr b="0" lang="en-US" sz="1600" spc="-1" strike="noStrike">
                <a:solidFill>
                  <a:srgbClr val="000000"/>
                </a:solidFill>
                <a:latin typeface="Calibri"/>
                <a:ea typeface="Times New Roman"/>
              </a:rPr>
              <a:t>sollen</a:t>
            </a:r>
            <a:r>
              <a:rPr b="0" lang="en-US" sz="1600" spc="58" strike="noStrike">
                <a:solidFill>
                  <a:srgbClr val="000000"/>
                </a:solidFill>
                <a:latin typeface="Calibri"/>
                <a:ea typeface="Times New Roman"/>
              </a:rPr>
              <a:t> </a:t>
            </a:r>
            <a:r>
              <a:rPr b="0" lang="en-US" sz="1600" spc="-1" strike="noStrike">
                <a:solidFill>
                  <a:srgbClr val="000000"/>
                </a:solidFill>
                <a:latin typeface="Calibri"/>
                <a:ea typeface="Times New Roman"/>
              </a:rPr>
              <a:t>sie</a:t>
            </a:r>
            <a:r>
              <a:rPr b="0" lang="en-US" sz="1600" spc="18" strike="noStrike">
                <a:solidFill>
                  <a:srgbClr val="000000"/>
                </a:solidFill>
                <a:latin typeface="Calibri"/>
                <a:ea typeface="Times New Roman"/>
              </a:rPr>
              <a:t> </a:t>
            </a:r>
            <a:r>
              <a:rPr b="0" lang="en-US" sz="1600" spc="-1" strike="noStrike">
                <a:solidFill>
                  <a:srgbClr val="000000"/>
                </a:solidFill>
                <a:latin typeface="Calibri"/>
                <a:ea typeface="Times New Roman"/>
              </a:rPr>
              <a:t>traurig</a:t>
            </a:r>
            <a:r>
              <a:rPr b="0" lang="en-US" sz="1600" spc="72" strike="noStrike">
                <a:solidFill>
                  <a:srgbClr val="000000"/>
                </a:solidFill>
                <a:latin typeface="Calibri"/>
                <a:ea typeface="Times New Roman"/>
              </a:rPr>
              <a:t> </a:t>
            </a:r>
            <a:r>
              <a:rPr b="0" lang="en-US" sz="1600" spc="-1" strike="noStrike">
                <a:solidFill>
                  <a:srgbClr val="000000"/>
                </a:solidFill>
                <a:latin typeface="Calibri"/>
                <a:ea typeface="Times New Roman"/>
              </a:rPr>
              <a:t>sein</a:t>
            </a:r>
            <a:r>
              <a:rPr b="0" lang="en-US" sz="1600" spc="-160" strike="noStrike">
                <a:solidFill>
                  <a:srgbClr val="000000"/>
                </a:solidFill>
                <a:latin typeface="Calibri"/>
                <a:ea typeface="Times New Roman"/>
              </a:rPr>
              <a:t> </a:t>
            </a:r>
            <a:r>
              <a:rPr b="0" lang="en-US" sz="1600" spc="148" strike="noStrike">
                <a:solidFill>
                  <a:srgbClr val="000000"/>
                </a:solidFill>
                <a:latin typeface="Calibri"/>
                <a:ea typeface="Times New Roman"/>
              </a:rPr>
              <a:t>…</a:t>
            </a:r>
            <a:r>
              <a:rPr b="0" lang="en-US" sz="1600" spc="-211" strike="noStrike">
                <a:solidFill>
                  <a:srgbClr val="000000"/>
                </a:solidFill>
                <a:latin typeface="Calibri"/>
                <a:ea typeface="Times New Roman"/>
              </a:rPr>
              <a:t> </a:t>
            </a:r>
            <a:r>
              <a:rPr b="0" lang="en-US" sz="1600" spc="148" strike="noStrike">
                <a:solidFill>
                  <a:srgbClr val="000000"/>
                </a:solidFill>
                <a:latin typeface="Calibri"/>
                <a:ea typeface="Times New Roman"/>
              </a:rPr>
              <a:t>.</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defTabSz="914400">
              <a:lnSpc>
                <a:spcPct val="100000"/>
              </a:lnSpc>
            </a:pPr>
            <a:r>
              <a:rPr b="0" lang="en-US" sz="1600" spc="-1" strike="noStrike">
                <a:solidFill>
                  <a:srgbClr val="000000"/>
                </a:solidFill>
                <a:latin typeface="Calibri"/>
                <a:ea typeface="Arial"/>
              </a:rPr>
              <a:t> </a:t>
            </a:r>
            <a:endParaRPr b="0" lang="de-DE" sz="1600" spc="-1" strike="noStrike">
              <a:solidFill>
                <a:srgbClr val="000000"/>
              </a:solidFill>
              <a:latin typeface="Arial"/>
            </a:endParaRPr>
          </a:p>
          <a:p>
            <a:pPr marL="13320" defTabSz="914400">
              <a:lnSpc>
                <a:spcPct val="100000"/>
              </a:lnSpc>
              <a:spcBef>
                <a:spcPts val="329"/>
              </a:spcBef>
            </a:pPr>
            <a:r>
              <a:rPr b="0" lang="en-US" sz="1600" spc="-1" strike="noStrike">
                <a:solidFill>
                  <a:srgbClr val="000000"/>
                </a:solidFill>
                <a:latin typeface="Calibri"/>
                <a:ea typeface="Times New Roman"/>
              </a:rPr>
              <a:t>13</a:t>
            </a:r>
            <a:r>
              <a:rPr b="0" lang="en-US" sz="1600" spc="49" strike="noStrike">
                <a:solidFill>
                  <a:srgbClr val="000000"/>
                </a:solidFill>
                <a:latin typeface="Calibri"/>
                <a:ea typeface="Times New Roman"/>
              </a:rPr>
              <a:t>.</a:t>
            </a:r>
            <a:r>
              <a:rPr b="0" lang="en-US" sz="1600" spc="52" strike="noStrike">
                <a:solidFill>
                  <a:srgbClr val="000000"/>
                </a:solidFill>
                <a:latin typeface="Calibri"/>
                <a:ea typeface="Times New Roman"/>
              </a:rPr>
              <a:t> </a:t>
            </a:r>
            <a:endParaRPr b="0" lang="de-DE" sz="1600" spc="-1" strike="noStrike">
              <a:solidFill>
                <a:srgbClr val="000000"/>
              </a:solidFill>
              <a:latin typeface="Arial"/>
            </a:endParaRPr>
          </a:p>
          <a:p>
            <a:pPr marL="13320" defTabSz="914400">
              <a:lnSpc>
                <a:spcPct val="100000"/>
              </a:lnSpc>
              <a:spcBef>
                <a:spcPts val="329"/>
              </a:spcBef>
            </a:pP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du</a:t>
            </a:r>
            <a:r>
              <a:rPr b="0" lang="en-US" sz="1600" spc="9" strike="noStrike">
                <a:solidFill>
                  <a:srgbClr val="000000"/>
                </a:solidFill>
                <a:latin typeface="Calibri"/>
                <a:ea typeface="Times New Roman"/>
              </a:rPr>
              <a:t> </a:t>
            </a:r>
            <a:r>
              <a:rPr b="0" lang="en-US" sz="1600" spc="-1" strike="noStrike">
                <a:solidFill>
                  <a:srgbClr val="000000"/>
                </a:solidFill>
                <a:latin typeface="Calibri"/>
                <a:ea typeface="Times New Roman"/>
              </a:rPr>
              <a:t>bist</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der</a:t>
            </a:r>
            <a:r>
              <a:rPr b="0" lang="en-US" sz="1600" spc="38" strike="noStrike">
                <a:solidFill>
                  <a:srgbClr val="000000"/>
                </a:solidFill>
                <a:latin typeface="Calibri"/>
                <a:ea typeface="Times New Roman"/>
              </a:rPr>
              <a:t> </a:t>
            </a:r>
            <a:r>
              <a:rPr b="0" lang="en-US" sz="2000" spc="-1" strike="noStrike" u="sng">
                <a:solidFill>
                  <a:srgbClr val="000000"/>
                </a:solidFill>
                <a:uFillTx/>
                <a:latin typeface="Calibri"/>
                <a:ea typeface="Times New Roman"/>
              </a:rPr>
              <a:t>Wisser</a:t>
            </a:r>
            <a:r>
              <a:rPr b="0" lang="en-US" sz="2000" spc="29" strike="noStrike" u="sng">
                <a:solidFill>
                  <a:srgbClr val="000000"/>
                </a:solidFill>
                <a:uFillTx/>
                <a:latin typeface="Calibri"/>
                <a:ea typeface="Times New Roman"/>
              </a:rPr>
              <a:t> </a:t>
            </a:r>
            <a:r>
              <a:rPr b="0" lang="en-US" sz="2000" spc="-1" strike="noStrike" u="sng">
                <a:solidFill>
                  <a:srgbClr val="000000"/>
                </a:solidFill>
                <a:uFillTx/>
                <a:latin typeface="Calibri"/>
                <a:ea typeface="Times New Roman"/>
              </a:rPr>
              <a:t>der</a:t>
            </a:r>
            <a:r>
              <a:rPr b="0" lang="en-US" sz="2000" spc="58" strike="noStrike" u="sng">
                <a:solidFill>
                  <a:srgbClr val="000000"/>
                </a:solidFill>
                <a:uFillTx/>
                <a:latin typeface="Calibri"/>
                <a:ea typeface="Times New Roman"/>
              </a:rPr>
              <a:t> </a:t>
            </a:r>
            <a:r>
              <a:rPr b="0" lang="en-US" sz="2000" spc="-1" strike="noStrike" u="sng">
                <a:solidFill>
                  <a:srgbClr val="000000"/>
                </a:solidFill>
                <a:uFillTx/>
                <a:latin typeface="Calibri"/>
                <a:ea typeface="Times New Roman"/>
              </a:rPr>
              <a:t>Geheimnisse</a:t>
            </a:r>
            <a:r>
              <a:rPr b="0" lang="en-US" sz="2000" spc="49" strike="noStrike">
                <a:solidFill>
                  <a:srgbClr val="000000"/>
                </a:solidFill>
                <a:latin typeface="Calibri"/>
                <a:ea typeface="Times New Roman"/>
              </a:rPr>
              <a:t>.</a:t>
            </a:r>
            <a:r>
              <a:rPr b="0" lang="en-US" sz="2000" spc="-222" strike="noStrike">
                <a:solidFill>
                  <a:srgbClr val="000000"/>
                </a:solidFill>
                <a:latin typeface="Calibri"/>
                <a:ea typeface="Times New Roman"/>
              </a:rPr>
              <a:t> </a:t>
            </a:r>
            <a:r>
              <a:rPr b="0" lang="en-US" sz="1600" spc="49" strike="noStrike">
                <a:solidFill>
                  <a:srgbClr val="000000"/>
                </a:solidFill>
                <a:latin typeface="Calibri"/>
                <a:ea typeface="Times New Roman"/>
              </a:rPr>
              <a:t>«</a:t>
            </a:r>
            <a:r>
              <a:rPr b="0" lang="en-US" sz="1600" spc="114" strike="noStrike">
                <a:solidFill>
                  <a:srgbClr val="000000"/>
                </a:solidFill>
                <a:latin typeface="Calibri"/>
                <a:ea typeface="Times New Roman"/>
              </a:rPr>
              <a:t> </a:t>
            </a:r>
            <a:r>
              <a:rPr b="0" lang="en-US" sz="1600" spc="49" strike="noStrike">
                <a:solidFill>
                  <a:srgbClr val="000000"/>
                </a:solidFill>
                <a:latin typeface="Calibri"/>
                <a:ea typeface="Times New Roman"/>
              </a:rPr>
              <a:t>109.</a:t>
            </a:r>
            <a:r>
              <a:rPr b="0" lang="en-US" sz="1600" spc="63" strike="noStrike">
                <a:solidFill>
                  <a:srgbClr val="000000"/>
                </a:solidFill>
                <a:latin typeface="Calibri"/>
                <a:ea typeface="Times New Roman"/>
              </a:rPr>
              <a:t> </a:t>
            </a:r>
            <a:r>
              <a:rPr b="0" lang="en-US" sz="1600" spc="49" strike="noStrike">
                <a:solidFill>
                  <a:srgbClr val="000000"/>
                </a:solidFill>
                <a:latin typeface="Calibri"/>
                <a:ea typeface="Times New Roman"/>
              </a:rPr>
              <a:t>(110.)</a:t>
            </a:r>
            <a:r>
              <a:rPr b="0" lang="en-US" sz="1600" spc="58" strike="noStrike">
                <a:solidFill>
                  <a:srgbClr val="000000"/>
                </a:solidFill>
                <a:latin typeface="Calibri"/>
                <a:ea typeface="Times New Roman"/>
              </a:rPr>
              <a:t> </a:t>
            </a:r>
            <a:r>
              <a:rPr b="0" lang="en-US" sz="1600" spc="49" strike="noStrike">
                <a:solidFill>
                  <a:srgbClr val="000000"/>
                </a:solidFill>
                <a:latin typeface="Calibri"/>
                <a:ea typeface="Times New Roman"/>
              </a:rPr>
              <a:t>(</a:t>
            </a:r>
            <a:r>
              <a:rPr b="0" lang="en-US" sz="1600" spc="-1" strike="noStrike">
                <a:solidFill>
                  <a:srgbClr val="000000"/>
                </a:solidFill>
                <a:latin typeface="Calibri"/>
                <a:ea typeface="Times New Roman"/>
              </a:rPr>
              <a:t>Gedenke</a:t>
            </a:r>
            <a:r>
              <a:rPr b="0" lang="en-US" sz="1600" spc="49" strike="noStrike">
                <a:solidFill>
                  <a:srgbClr val="000000"/>
                </a:solidFill>
                <a:latin typeface="Calibri"/>
                <a:ea typeface="Times New Roman"/>
              </a:rPr>
              <a:t>)</a:t>
            </a:r>
            <a:r>
              <a:rPr b="0" lang="en-US" sz="1600" spc="63" strike="noStrike">
                <a:solidFill>
                  <a:srgbClr val="000000"/>
                </a:solidFill>
                <a:latin typeface="Calibri"/>
                <a:ea typeface="Times New Roman"/>
              </a:rPr>
              <a:t> </a:t>
            </a:r>
            <a:r>
              <a:rPr b="0" lang="en-US" sz="1600" spc="-1" strike="noStrike">
                <a:solidFill>
                  <a:srgbClr val="000000"/>
                </a:solidFill>
                <a:latin typeface="Calibri"/>
                <a:ea typeface="Times New Roman"/>
              </a:rPr>
              <a:t>als</a:t>
            </a:r>
            <a:r>
              <a:rPr b="0" lang="en-US" sz="1600" spc="-46" strike="noStrike">
                <a:solidFill>
                  <a:srgbClr val="000000"/>
                </a:solidFill>
                <a:latin typeface="Calibri"/>
                <a:ea typeface="Times New Roman"/>
              </a:rPr>
              <a:t> </a:t>
            </a:r>
            <a:r>
              <a:rPr b="0" lang="en-US" sz="1600" spc="-1" strike="noStrike">
                <a:solidFill>
                  <a:srgbClr val="000000"/>
                </a:solidFill>
                <a:latin typeface="Calibri"/>
                <a:ea typeface="Times New Roman"/>
              </a:rPr>
              <a:t>Allah</a:t>
            </a:r>
            <a:r>
              <a:rPr b="0" lang="en-US" sz="1600" spc="58" strike="noStrike">
                <a:solidFill>
                  <a:srgbClr val="000000"/>
                </a:solidFill>
                <a:latin typeface="Calibri"/>
                <a:ea typeface="Times New Roman"/>
              </a:rPr>
              <a:t> </a:t>
            </a:r>
            <a:r>
              <a:rPr b="0" lang="en-US" sz="1600" spc="-1" strike="noStrike">
                <a:solidFill>
                  <a:srgbClr val="000000"/>
                </a:solidFill>
                <a:latin typeface="Calibri"/>
                <a:ea typeface="Times New Roman"/>
              </a:rPr>
              <a:t>sprach</a:t>
            </a:r>
            <a:r>
              <a:rPr b="0" lang="en-US" sz="1600" spc="49" strike="noStrike">
                <a:solidFill>
                  <a:srgbClr val="000000"/>
                </a:solidFill>
                <a:latin typeface="Calibri"/>
                <a:ea typeface="Times New Roman"/>
              </a:rPr>
              <a:t>:</a:t>
            </a:r>
            <a:r>
              <a:rPr b="0" lang="en-US" sz="1600" spc="72" strike="noStrike">
                <a:solidFill>
                  <a:srgbClr val="000000"/>
                </a:solidFill>
                <a:latin typeface="Calibri"/>
                <a:ea typeface="Times New Roman"/>
              </a:rPr>
              <a:t> </a:t>
            </a:r>
            <a:r>
              <a:rPr b="0" lang="en-US" sz="1600" spc="49" strike="noStrike">
                <a:solidFill>
                  <a:srgbClr val="000000"/>
                </a:solidFill>
                <a:latin typeface="Calibri"/>
                <a:ea typeface="Times New Roman"/>
              </a:rPr>
              <a:t>»</a:t>
            </a:r>
            <a:r>
              <a:rPr b="0" lang="en-US" sz="1600" spc="-1" strike="noStrike">
                <a:solidFill>
                  <a:srgbClr val="000000"/>
                </a:solidFill>
                <a:latin typeface="Calibri"/>
                <a:ea typeface="Times New Roman"/>
              </a:rPr>
              <a:t>O</a:t>
            </a:r>
            <a:r>
              <a:rPr b="0" lang="en-US" sz="1600" spc="32" strike="noStrike">
                <a:solidFill>
                  <a:srgbClr val="000000"/>
                </a:solidFill>
                <a:latin typeface="Calibri"/>
                <a:ea typeface="Times New Roman"/>
              </a:rPr>
              <a:t> </a:t>
            </a:r>
            <a:r>
              <a:rPr b="0" lang="en-US" sz="1600" spc="-1" strike="noStrike">
                <a:solidFill>
                  <a:srgbClr val="000000"/>
                </a:solidFill>
                <a:latin typeface="Calibri"/>
                <a:ea typeface="Times New Roman"/>
              </a:rPr>
              <a:t>Jesus</a:t>
            </a:r>
            <a:r>
              <a:rPr b="0" lang="en-US" sz="1600" spc="49" strike="noStrike">
                <a:solidFill>
                  <a:srgbClr val="000000"/>
                </a:solidFill>
                <a:latin typeface="Calibri"/>
                <a:ea typeface="Times New Roman"/>
              </a:rPr>
              <a:t>,</a:t>
            </a:r>
            <a:r>
              <a:rPr b="0" lang="en-US" sz="1600" spc="89" strike="noStrike">
                <a:solidFill>
                  <a:srgbClr val="000000"/>
                </a:solidFill>
                <a:latin typeface="Calibri"/>
                <a:ea typeface="Times New Roman"/>
              </a:rPr>
              <a:t> </a:t>
            </a:r>
            <a:r>
              <a:rPr b="0" lang="en-US" sz="1600" spc="-1" strike="noStrike">
                <a:solidFill>
                  <a:srgbClr val="000000"/>
                </a:solidFill>
                <a:latin typeface="Calibri"/>
                <a:ea typeface="Times New Roman"/>
              </a:rPr>
              <a:t>Sohn </a:t>
            </a:r>
            <a:r>
              <a:rPr b="0" lang="en-US" sz="1600" spc="12" strike="noStrike">
                <a:solidFill>
                  <a:srgbClr val="000000"/>
                </a:solidFill>
                <a:latin typeface="Calibri"/>
                <a:ea typeface="Times New Roman"/>
              </a:rPr>
              <a:t>der</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Maria</a:t>
            </a:r>
            <a:r>
              <a:rPr b="0" lang="en-US" sz="1600" spc="9" strike="noStrike">
                <a:solidFill>
                  <a:srgbClr val="000000"/>
                </a:solidFill>
                <a:latin typeface="Calibri"/>
                <a:ea typeface="Times New Roman"/>
              </a:rPr>
              <a:t>,</a:t>
            </a:r>
            <a:r>
              <a:rPr b="0" lang="en-US" sz="1600" spc="72" strike="noStrike">
                <a:solidFill>
                  <a:srgbClr val="000000"/>
                </a:solidFill>
                <a:latin typeface="Calibri"/>
                <a:ea typeface="Times New Roman"/>
              </a:rPr>
              <a:t> </a:t>
            </a:r>
            <a:r>
              <a:rPr b="0" lang="en-US" sz="1600" spc="12" strike="noStrike">
                <a:solidFill>
                  <a:srgbClr val="000000"/>
                </a:solidFill>
                <a:latin typeface="Calibri"/>
                <a:ea typeface="Times New Roman"/>
              </a:rPr>
              <a:t>gedenke</a:t>
            </a:r>
            <a:r>
              <a:rPr b="0" lang="en-US" sz="1600" spc="43" strike="noStrike">
                <a:solidFill>
                  <a:srgbClr val="000000"/>
                </a:solidFill>
                <a:latin typeface="Calibri"/>
                <a:ea typeface="Times New Roman"/>
              </a:rPr>
              <a:t> </a:t>
            </a:r>
            <a:r>
              <a:rPr b="0" lang="en-US" sz="1600" spc="12" strike="noStrike">
                <a:solidFill>
                  <a:srgbClr val="000000"/>
                </a:solidFill>
                <a:latin typeface="Calibri"/>
                <a:ea typeface="Times New Roman"/>
              </a:rPr>
              <a:t>meiner</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Gnade</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gegen</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dich</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deine</a:t>
            </a:r>
            <a:r>
              <a:rPr b="0" lang="en-US" sz="1600" spc="43" strike="noStrike">
                <a:solidFill>
                  <a:srgbClr val="000000"/>
                </a:solidFill>
                <a:latin typeface="Calibri"/>
                <a:ea typeface="Times New Roman"/>
              </a:rPr>
              <a:t> </a:t>
            </a:r>
            <a:r>
              <a:rPr b="0" lang="en-US" sz="1600" spc="12" strike="noStrike">
                <a:solidFill>
                  <a:srgbClr val="000000"/>
                </a:solidFill>
                <a:latin typeface="Calibri"/>
                <a:ea typeface="Times New Roman"/>
              </a:rPr>
              <a:t>Mutter</a:t>
            </a:r>
            <a:r>
              <a:rPr b="0" lang="en-US" sz="1600" spc="9" strike="noStrike">
                <a:solidFill>
                  <a:srgbClr val="000000"/>
                </a:solidFill>
                <a:latin typeface="Calibri"/>
                <a:ea typeface="Times New Roman"/>
              </a:rPr>
              <a:t>,</a:t>
            </a:r>
            <a:r>
              <a:rPr b="0" lang="en-US" sz="1600" spc="29" strike="noStrike">
                <a:solidFill>
                  <a:srgbClr val="000000"/>
                </a:solidFill>
                <a:latin typeface="Calibri"/>
                <a:ea typeface="Times New Roman"/>
              </a:rPr>
              <a:t> </a:t>
            </a:r>
            <a:r>
              <a:rPr b="0" lang="en-US" sz="1600" spc="9" strike="noStrike">
                <a:solidFill>
                  <a:srgbClr val="000000"/>
                </a:solidFill>
                <a:latin typeface="Calibri"/>
                <a:ea typeface="Times New Roman"/>
              </a:rPr>
              <a:t>als</a:t>
            </a:r>
            <a:r>
              <a:rPr b="0" lang="en-US" sz="1600" spc="38" strike="noStrike">
                <a:solidFill>
                  <a:srgbClr val="000000"/>
                </a:solidFill>
                <a:latin typeface="Calibri"/>
                <a:ea typeface="Times New Roman"/>
              </a:rPr>
              <a:t> </a:t>
            </a:r>
            <a:r>
              <a:rPr b="0" lang="en-US" sz="1600" spc="9" strike="noStrike">
                <a:solidFill>
                  <a:srgbClr val="000000"/>
                </a:solidFill>
                <a:latin typeface="Calibri"/>
                <a:ea typeface="Times New Roman"/>
              </a:rPr>
              <a:t>ich</a:t>
            </a:r>
            <a:r>
              <a:rPr b="0" lang="en-US" sz="1600" spc="63" strike="noStrike">
                <a:solidFill>
                  <a:srgbClr val="000000"/>
                </a:solidFill>
                <a:latin typeface="Calibri"/>
                <a:ea typeface="Times New Roman"/>
              </a:rPr>
              <a:t> </a:t>
            </a:r>
            <a:r>
              <a:rPr b="0" lang="en-US" sz="1600" spc="9" strike="noStrike">
                <a:solidFill>
                  <a:srgbClr val="000000"/>
                </a:solidFill>
                <a:latin typeface="Calibri"/>
                <a:ea typeface="Times New Roman"/>
              </a:rPr>
              <a:t>dich</a:t>
            </a:r>
            <a:r>
              <a:rPr b="0" lang="en-US" sz="1600" spc="38" strike="noStrike">
                <a:solidFill>
                  <a:srgbClr val="000000"/>
                </a:solidFill>
                <a:latin typeface="Calibri"/>
                <a:ea typeface="Times New Roman"/>
              </a:rPr>
              <a:t> </a:t>
            </a:r>
            <a:r>
              <a:rPr b="0" lang="en-US" sz="1600" spc="9" strike="noStrike">
                <a:solidFill>
                  <a:srgbClr val="000000"/>
                </a:solidFill>
                <a:latin typeface="Calibri"/>
                <a:ea typeface="Times New Roman"/>
              </a:rPr>
              <a:t>mit</a:t>
            </a:r>
            <a:r>
              <a:rPr b="0" lang="en-US" sz="1600" spc="43" strike="noStrike">
                <a:solidFill>
                  <a:srgbClr val="000000"/>
                </a:solidFill>
                <a:latin typeface="Calibri"/>
                <a:ea typeface="Times New Roman"/>
              </a:rPr>
              <a:t> </a:t>
            </a:r>
            <a:r>
              <a:rPr b="0" lang="en-US" sz="1600" spc="9" strike="noStrike">
                <a:solidFill>
                  <a:srgbClr val="000000"/>
                </a:solidFill>
                <a:latin typeface="Calibri"/>
                <a:ea typeface="Times New Roman"/>
              </a:rPr>
              <a:t>dem</a:t>
            </a:r>
            <a:r>
              <a:rPr b="0" lang="en-US" sz="1600" spc="49" strike="noStrike">
                <a:solidFill>
                  <a:srgbClr val="000000"/>
                </a:solidFill>
                <a:latin typeface="Calibri"/>
                <a:ea typeface="Times New Roman"/>
              </a:rPr>
              <a:t> </a:t>
            </a:r>
            <a:r>
              <a:rPr b="0" lang="en-US" sz="1600" spc="9" strike="noStrike">
                <a:solidFill>
                  <a:srgbClr val="000000"/>
                </a:solidFill>
                <a:latin typeface="Calibri"/>
                <a:ea typeface="Times New Roman"/>
              </a:rPr>
              <a:t>Heiligen</a:t>
            </a:r>
            <a:r>
              <a:rPr b="0" lang="en-US" sz="1600" spc="63" strike="noStrike">
                <a:solidFill>
                  <a:srgbClr val="000000"/>
                </a:solidFill>
                <a:latin typeface="Calibri"/>
                <a:ea typeface="Times New Roman"/>
              </a:rPr>
              <a:t> </a:t>
            </a:r>
            <a:r>
              <a:rPr b="0" lang="en-US" sz="1600" spc="9" strike="noStrike">
                <a:solidFill>
                  <a:srgbClr val="000000"/>
                </a:solidFill>
                <a:latin typeface="Calibri"/>
                <a:ea typeface="Times New Roman"/>
              </a:rPr>
              <a:t>Geist</a:t>
            </a:r>
            <a:r>
              <a:rPr b="0" lang="en-US" sz="1600" spc="-1" strike="noStrike">
                <a:solidFill>
                  <a:srgbClr val="000000"/>
                </a:solidFill>
                <a:latin typeface="Calibri"/>
                <a:ea typeface="Times New Roman"/>
              </a:rPr>
              <a:t> st</a:t>
            </a:r>
            <a:r>
              <a:rPr b="0" lang="en-US" sz="1600" spc="114" strike="noStrike">
                <a:solidFill>
                  <a:srgbClr val="000000"/>
                </a:solidFill>
                <a:latin typeface="Calibri"/>
                <a:ea typeface="Times New Roman"/>
              </a:rPr>
              <a:t>ä</a:t>
            </a:r>
            <a:r>
              <a:rPr b="0" lang="en-US" sz="1600" spc="-1" strike="noStrike">
                <a:solidFill>
                  <a:srgbClr val="000000"/>
                </a:solidFill>
                <a:latin typeface="Calibri"/>
                <a:ea typeface="Times New Roman"/>
              </a:rPr>
              <a:t>rkte</a:t>
            </a:r>
            <a:r>
              <a:rPr b="0" lang="en-US" sz="1600" spc="114" strike="noStrike">
                <a:solidFill>
                  <a:srgbClr val="000000"/>
                </a:solidFill>
                <a:latin typeface="Calibri"/>
                <a:ea typeface="Times New Roman"/>
              </a:rPr>
              <a:t>,</a:t>
            </a:r>
            <a:r>
              <a:rPr b="0" lang="en-US" sz="1600" spc="72" strike="noStrike">
                <a:solidFill>
                  <a:srgbClr val="000000"/>
                </a:solidFill>
                <a:latin typeface="Calibri"/>
                <a:ea typeface="Times New Roman"/>
              </a:rPr>
              <a:t> </a:t>
            </a:r>
            <a:r>
              <a:rPr b="0" lang="en-US" sz="1600" spc="-1" strike="noStrike">
                <a:solidFill>
                  <a:srgbClr val="000000"/>
                </a:solidFill>
                <a:latin typeface="Calibri"/>
                <a:ea typeface="Times New Roman"/>
              </a:rPr>
              <a:t>auf</a:t>
            </a:r>
            <a:r>
              <a:rPr b="0" lang="en-US" sz="1600" spc="63" strike="noStrike">
                <a:solidFill>
                  <a:srgbClr val="000000"/>
                </a:solidFill>
                <a:latin typeface="Calibri"/>
                <a:ea typeface="Times New Roman"/>
              </a:rPr>
              <a:t> </a:t>
            </a:r>
            <a:r>
              <a:rPr b="0" lang="en-US" sz="1600" spc="-1" strike="noStrike">
                <a:solidFill>
                  <a:srgbClr val="000000"/>
                </a:solidFill>
                <a:latin typeface="Calibri"/>
                <a:ea typeface="Times New Roman"/>
              </a:rPr>
              <a:t>da</a:t>
            </a:r>
            <a:r>
              <a:rPr b="0" lang="en-US" sz="1600" spc="114" strike="noStrike">
                <a:solidFill>
                  <a:srgbClr val="000000"/>
                </a:solidFill>
                <a:latin typeface="Calibri"/>
                <a:ea typeface="Times New Roman"/>
              </a:rPr>
              <a:t>ß</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du</a:t>
            </a:r>
            <a:r>
              <a:rPr b="0" lang="en-US" sz="1600" spc="32" strike="noStrike">
                <a:solidFill>
                  <a:srgbClr val="000000"/>
                </a:solidFill>
                <a:latin typeface="Calibri"/>
                <a:ea typeface="Times New Roman"/>
              </a:rPr>
              <a:t> </a:t>
            </a:r>
            <a:r>
              <a:rPr b="0" lang="en-US" sz="1600" spc="-1" strike="noStrike">
                <a:solidFill>
                  <a:srgbClr val="000000"/>
                </a:solidFill>
                <a:latin typeface="Calibri"/>
                <a:ea typeface="Times New Roman"/>
              </a:rPr>
              <a:t>reden</a:t>
            </a:r>
            <a:r>
              <a:rPr b="0" lang="en-US" sz="1600" spc="72" strike="noStrike">
                <a:solidFill>
                  <a:srgbClr val="000000"/>
                </a:solidFill>
                <a:latin typeface="Calibri"/>
                <a:ea typeface="Times New Roman"/>
              </a:rPr>
              <a:t> </a:t>
            </a:r>
            <a:r>
              <a:rPr b="0" lang="en-US" sz="1600" spc="-1" strike="noStrike">
                <a:solidFill>
                  <a:srgbClr val="000000"/>
                </a:solidFill>
                <a:latin typeface="Calibri"/>
                <a:ea typeface="Times New Roman"/>
              </a:rPr>
              <a:t>solltest</a:t>
            </a:r>
            <a:r>
              <a:rPr b="0" lang="en-US" sz="1600" spc="32" strike="noStrike">
                <a:solidFill>
                  <a:srgbClr val="000000"/>
                </a:solidFill>
                <a:latin typeface="Calibri"/>
                <a:ea typeface="Times New Roman"/>
              </a:rPr>
              <a:t> </a:t>
            </a:r>
            <a:r>
              <a:rPr b="0" lang="en-US" sz="1600" spc="-1" strike="noStrike">
                <a:solidFill>
                  <a:srgbClr val="000000"/>
                </a:solidFill>
                <a:latin typeface="Calibri"/>
                <a:ea typeface="Times New Roman"/>
              </a:rPr>
              <a:t>zu</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den</a:t>
            </a:r>
            <a:r>
              <a:rPr b="0" lang="en-US" sz="1600" spc="49" strike="noStrike">
                <a:solidFill>
                  <a:srgbClr val="000000"/>
                </a:solidFill>
                <a:latin typeface="Calibri"/>
                <a:ea typeface="Times New Roman"/>
              </a:rPr>
              <a:t> </a:t>
            </a:r>
            <a:r>
              <a:rPr b="0" lang="en-US" sz="1600" spc="-1" strike="noStrike">
                <a:solidFill>
                  <a:srgbClr val="000000"/>
                </a:solidFill>
                <a:latin typeface="Calibri"/>
                <a:ea typeface="Times New Roman"/>
              </a:rPr>
              <a:t>Menschen</a:t>
            </a:r>
            <a:r>
              <a:rPr b="0" lang="en-US" sz="1600" spc="49" strike="noStrike">
                <a:solidFill>
                  <a:srgbClr val="000000"/>
                </a:solidFill>
                <a:latin typeface="Calibri"/>
                <a:ea typeface="Times New Roman"/>
              </a:rPr>
              <a:t> </a:t>
            </a:r>
            <a:r>
              <a:rPr b="0" lang="en-US" sz="1600" spc="-1" strike="noStrike">
                <a:solidFill>
                  <a:srgbClr val="000000"/>
                </a:solidFill>
                <a:latin typeface="Calibri"/>
                <a:ea typeface="Times New Roman"/>
              </a:rPr>
              <a:t>in</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der Wiege</a:t>
            </a:r>
            <a:r>
              <a:rPr b="0" lang="en-US" sz="1600" spc="32" strike="noStrike">
                <a:solidFill>
                  <a:srgbClr val="000000"/>
                </a:solidFill>
                <a:latin typeface="Calibri"/>
                <a:ea typeface="Times New Roman"/>
              </a:rPr>
              <a:t> </a:t>
            </a:r>
            <a:r>
              <a:rPr b="0" lang="en-US" sz="1600" spc="-1"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als</a:t>
            </a:r>
            <a:r>
              <a:rPr b="0" lang="en-US" sz="1600" spc="49" strike="noStrike">
                <a:solidFill>
                  <a:srgbClr val="000000"/>
                </a:solidFill>
                <a:latin typeface="Calibri"/>
                <a:ea typeface="Times New Roman"/>
              </a:rPr>
              <a:t> </a:t>
            </a:r>
            <a:r>
              <a:rPr b="0" lang="en-US" sz="1600" spc="-1" strike="noStrike">
                <a:solidFill>
                  <a:srgbClr val="000000"/>
                </a:solidFill>
                <a:latin typeface="Calibri"/>
                <a:ea typeface="Times New Roman"/>
              </a:rPr>
              <a:t>Erwachsener</a:t>
            </a:r>
            <a:r>
              <a:rPr b="0" lang="en-US" sz="1600" spc="114" strike="noStrike">
                <a:solidFill>
                  <a:srgbClr val="000000"/>
                </a:solidFill>
                <a:latin typeface="Calibri"/>
                <a:ea typeface="Times New Roman"/>
              </a:rPr>
              <a:t>,</a:t>
            </a:r>
            <a:r>
              <a:rPr b="0" lang="en-US" sz="1600" spc="89" strike="noStrike">
                <a:solidFill>
                  <a:srgbClr val="000000"/>
                </a:solidFill>
                <a:latin typeface="Calibri"/>
                <a:ea typeface="Times New Roman"/>
              </a:rPr>
              <a:t> </a:t>
            </a:r>
            <a:r>
              <a:rPr b="0" lang="en-US" sz="1600" spc="114" strike="noStrike">
                <a:solidFill>
                  <a:srgbClr val="000000"/>
                </a:solidFill>
                <a:latin typeface="Calibri"/>
                <a:ea typeface="Times New Roman"/>
              </a:rPr>
              <a:t>110.</a:t>
            </a:r>
            <a:r>
              <a:rPr b="0" lang="en-US" sz="1600" spc="12" strike="noStrike">
                <a:solidFill>
                  <a:srgbClr val="000000"/>
                </a:solidFill>
                <a:latin typeface="Calibri"/>
                <a:ea typeface="Times New Roman"/>
              </a:rPr>
              <a:t> </a:t>
            </a:r>
            <a:r>
              <a:rPr b="0" lang="en-US" sz="1600" spc="-1"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als </a:t>
            </a:r>
            <a:r>
              <a:rPr b="0" lang="en-US" sz="1600" spc="12" strike="noStrike">
                <a:solidFill>
                  <a:srgbClr val="000000"/>
                </a:solidFill>
                <a:latin typeface="Calibri"/>
                <a:ea typeface="Times New Roman"/>
              </a:rPr>
              <a:t>ich</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dich</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lehrte</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Schrift und</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4" strike="noStrike">
                <a:solidFill>
                  <a:srgbClr val="000000"/>
                </a:solidFill>
                <a:latin typeface="Calibri"/>
                <a:ea typeface="Times New Roman"/>
              </a:rPr>
              <a:t> </a:t>
            </a:r>
            <a:r>
              <a:rPr b="0" lang="en-US" sz="1600" spc="12" strike="noStrike">
                <a:solidFill>
                  <a:srgbClr val="000000"/>
                </a:solidFill>
                <a:latin typeface="Calibri"/>
                <a:ea typeface="Times New Roman"/>
              </a:rPr>
              <a:t>Weisheit</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4" strike="noStrike">
                <a:solidFill>
                  <a:srgbClr val="000000"/>
                </a:solidFill>
                <a:latin typeface="Calibri"/>
                <a:ea typeface="Times New Roman"/>
              </a:rPr>
              <a:t> </a:t>
            </a:r>
            <a:r>
              <a:rPr b="0" lang="en-US" sz="2000" spc="12" strike="noStrike">
                <a:solidFill>
                  <a:srgbClr val="000000"/>
                </a:solidFill>
                <a:highlight>
                  <a:srgbClr val="ffff00"/>
                </a:highlight>
                <a:latin typeface="Calibri"/>
                <a:ea typeface="Times New Roman"/>
              </a:rPr>
              <a:t>Tora</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43" strike="noStrike">
                <a:solidFill>
                  <a:srgbClr val="000000"/>
                </a:solidFill>
                <a:latin typeface="Calibri"/>
                <a:ea typeface="Times New Roman"/>
              </a:rPr>
              <a:t> </a:t>
            </a:r>
            <a:r>
              <a:rPr b="0" lang="en-US" sz="1600" spc="12" strike="noStrike">
                <a:solidFill>
                  <a:srgbClr val="000000"/>
                </a:solidFill>
                <a:latin typeface="Calibri"/>
                <a:ea typeface="Times New Roman"/>
              </a:rPr>
              <a:t>da</a:t>
            </a:r>
            <a:r>
              <a:rPr b="0" lang="en-US" sz="1600" spc="9" strike="noStrike">
                <a:solidFill>
                  <a:srgbClr val="000000"/>
                </a:solidFill>
                <a:latin typeface="Calibri"/>
                <a:ea typeface="Times New Roman"/>
              </a:rPr>
              <a:t>s</a:t>
            </a:r>
            <a:r>
              <a:rPr b="0" lang="en-US" sz="1600" spc="32" strike="noStrike">
                <a:solidFill>
                  <a:srgbClr val="000000"/>
                </a:solidFill>
                <a:latin typeface="Calibri"/>
                <a:ea typeface="Times New Roman"/>
              </a:rPr>
              <a:t> </a:t>
            </a:r>
            <a:r>
              <a:rPr b="0" lang="en-US" sz="1600" spc="9" strike="noStrike" u="sng">
                <a:solidFill>
                  <a:srgbClr val="000000"/>
                </a:solidFill>
                <a:uFillTx/>
                <a:latin typeface="Calibri"/>
                <a:ea typeface="Times New Roman"/>
              </a:rPr>
              <a:t>Evangelium</a:t>
            </a:r>
            <a:r>
              <a:rPr b="0" lang="en-US" sz="1600" spc="9" strike="noStrike">
                <a:solidFill>
                  <a:srgbClr val="000000"/>
                </a:solidFill>
                <a:latin typeface="Calibri"/>
                <a:ea typeface="Times New Roman"/>
              </a:rPr>
              <a:t>,...</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1164600" y="971640"/>
            <a:ext cx="6687720" cy="4802760"/>
          </a:xfrm>
          <a:prstGeom prst="rect">
            <a:avLst/>
          </a:prstGeom>
          <a:noFill/>
          <a:ln w="0">
            <a:noFill/>
          </a:ln>
        </p:spPr>
        <p:style>
          <a:lnRef idx="0"/>
          <a:fillRef idx="0"/>
          <a:effectRef idx="0"/>
          <a:fontRef idx="minor"/>
        </p:style>
        <p:txBody>
          <a:bodyPr lIns="90000" rIns="90000" tIns="45000" bIns="45000" anchor="t">
            <a:spAutoFit/>
          </a:bodyPr>
          <a:p>
            <a:pPr marL="13320" defTabSz="914400">
              <a:lnSpc>
                <a:spcPct val="100000"/>
              </a:lnSpc>
              <a:spcBef>
                <a:spcPts val="164"/>
              </a:spcBef>
            </a:pPr>
            <a:r>
              <a:rPr b="0" lang="en-US" sz="1600" spc="29" strike="noStrike">
                <a:solidFill>
                  <a:srgbClr val="000000"/>
                </a:solidFill>
                <a:latin typeface="Calibri"/>
                <a:ea typeface="Times New Roman"/>
              </a:rPr>
              <a:t>14.</a:t>
            </a:r>
            <a:r>
              <a:rPr b="0" lang="en-US" sz="1600" spc="24" strike="noStrike">
                <a:solidFill>
                  <a:srgbClr val="000000"/>
                </a:solidFill>
                <a:latin typeface="Calibri"/>
                <a:ea typeface="Times New Roman"/>
              </a:rPr>
              <a:t> </a:t>
            </a:r>
            <a:endParaRPr b="0" lang="de-DE" sz="1600" spc="-1" strike="noStrike">
              <a:solidFill>
                <a:srgbClr val="000000"/>
              </a:solidFill>
              <a:latin typeface="Arial"/>
            </a:endParaRPr>
          </a:p>
          <a:p>
            <a:pPr marL="13320" defTabSz="914400">
              <a:lnSpc>
                <a:spcPct val="100000"/>
              </a:lnSpc>
              <a:spcBef>
                <a:spcPts val="164"/>
              </a:spcBef>
            </a:pPr>
            <a:r>
              <a:rPr b="1" lang="en-US" sz="1600" spc="29" strike="noStrike">
                <a:solidFill>
                  <a:srgbClr val="000000"/>
                </a:solidFill>
                <a:latin typeface="Calibri"/>
                <a:ea typeface="Times New Roman"/>
              </a:rPr>
              <a:t>Achte</a:t>
            </a:r>
            <a:r>
              <a:rPr b="1" lang="en-US" sz="1600" spc="83" strike="noStrike">
                <a:solidFill>
                  <a:srgbClr val="000000"/>
                </a:solidFill>
                <a:latin typeface="Calibri"/>
                <a:ea typeface="Times New Roman"/>
              </a:rPr>
              <a:t> </a:t>
            </a:r>
            <a:r>
              <a:rPr b="1" lang="en-US" sz="1600" spc="29" strike="noStrike">
                <a:solidFill>
                  <a:srgbClr val="000000"/>
                </a:solidFill>
                <a:latin typeface="Calibri"/>
                <a:ea typeface="Times New Roman"/>
              </a:rPr>
              <a:t>Sure</a:t>
            </a:r>
            <a:r>
              <a:rPr b="1" lang="en-US" sz="1600" spc="43" strike="noStrike">
                <a:solidFill>
                  <a:srgbClr val="000000"/>
                </a:solidFill>
                <a:latin typeface="Calibri"/>
                <a:ea typeface="Times New Roman"/>
              </a:rPr>
              <a:t>  </a:t>
            </a:r>
            <a:r>
              <a:rPr b="1" lang="en-US" sz="1600" spc="29" strike="noStrike">
                <a:solidFill>
                  <a:srgbClr val="000000"/>
                </a:solidFill>
                <a:latin typeface="Calibri"/>
                <a:ea typeface="Times New Roman"/>
              </a:rPr>
              <a:t>-</a:t>
            </a:r>
            <a:r>
              <a:rPr b="1" lang="en-US" sz="1600" spc="69" strike="noStrike">
                <a:solidFill>
                  <a:srgbClr val="000000"/>
                </a:solidFill>
                <a:latin typeface="Calibri"/>
                <a:ea typeface="Times New Roman"/>
              </a:rPr>
              <a:t> </a:t>
            </a:r>
            <a:r>
              <a:rPr b="1" lang="en-US" sz="1600" spc="29" strike="noStrike">
                <a:solidFill>
                  <a:srgbClr val="000000"/>
                </a:solidFill>
                <a:latin typeface="Calibri"/>
                <a:ea typeface="Times New Roman"/>
              </a:rPr>
              <a:t>die</a:t>
            </a:r>
            <a:r>
              <a:rPr b="1" lang="en-US" sz="1600" spc="38" strike="noStrike">
                <a:solidFill>
                  <a:srgbClr val="000000"/>
                </a:solidFill>
                <a:latin typeface="Calibri"/>
                <a:ea typeface="Times New Roman"/>
              </a:rPr>
              <a:t> </a:t>
            </a:r>
            <a:r>
              <a:rPr b="1" lang="en-US" sz="1600" spc="29" strike="noStrike">
                <a:solidFill>
                  <a:srgbClr val="000000"/>
                </a:solidFill>
                <a:latin typeface="Calibri"/>
                <a:ea typeface="Times New Roman"/>
              </a:rPr>
              <a:t>Beute</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3240" indent="12600" defTabSz="914400">
              <a:lnSpc>
                <a:spcPct val="100000"/>
              </a:lnSpc>
              <a:spcBef>
                <a:spcPts val="6"/>
              </a:spcBef>
              <a:tabLst>
                <a:tab algn="l" pos="0"/>
              </a:tabLst>
            </a:pPr>
            <a:r>
              <a:rPr b="0" lang="en-US" sz="1600" spc="9" strike="noStrike">
                <a:solidFill>
                  <a:srgbClr val="000000"/>
                </a:solidFill>
                <a:latin typeface="Calibri"/>
                <a:ea typeface="Times New Roman"/>
              </a:rPr>
              <a:t>…</a:t>
            </a:r>
            <a:r>
              <a:rPr b="0" lang="en-US" sz="1600" spc="9" strike="noStrike">
                <a:solidFill>
                  <a:srgbClr val="000000"/>
                </a:solidFill>
                <a:latin typeface="Calibri"/>
                <a:ea typeface="Times New Roman"/>
              </a:rPr>
              <a:t>..</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da</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folgen</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dem</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Gesandten</a:t>
            </a:r>
            <a:r>
              <a:rPr b="0" lang="en-US" sz="1600" spc="9" strike="noStrike">
                <a:solidFill>
                  <a:srgbClr val="000000"/>
                </a:solidFill>
                <a:latin typeface="Calibri"/>
                <a:ea typeface="Times New Roman"/>
              </a:rPr>
              <a:t>,</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dem</a:t>
            </a:r>
            <a:r>
              <a:rPr b="0" lang="en-US" sz="1600" spc="24" strike="noStrike">
                <a:solidFill>
                  <a:srgbClr val="000000"/>
                </a:solidFill>
                <a:latin typeface="Calibri"/>
                <a:ea typeface="Times New Roman"/>
              </a:rPr>
              <a:t> </a:t>
            </a:r>
            <a:r>
              <a:rPr b="0" lang="en-US" sz="1600" spc="12" strike="noStrike" u="sng">
                <a:solidFill>
                  <a:srgbClr val="000000"/>
                </a:solidFill>
                <a:uFillTx/>
                <a:latin typeface="Calibri"/>
                <a:ea typeface="Times New Roman"/>
              </a:rPr>
              <a:t>heidnischen</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Propheten</a:t>
            </a:r>
            <a:r>
              <a:rPr b="0" lang="en-US" sz="1600" spc="9" strike="noStrike">
                <a:solidFill>
                  <a:srgbClr val="000000"/>
                </a:solidFill>
                <a:latin typeface="Calibri"/>
                <a:ea typeface="Times New Roman"/>
              </a:rPr>
              <a:t>,</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von</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dem</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sie</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geschrieben</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f</a:t>
            </a:r>
            <a:r>
              <a:rPr b="0" lang="en-US" sz="1600" spc="9" strike="noStrike">
                <a:solidFill>
                  <a:srgbClr val="000000"/>
                </a:solidFill>
                <a:latin typeface="Calibri"/>
                <a:ea typeface="Times New Roman"/>
              </a:rPr>
              <a:t>inden bei</a:t>
            </a:r>
            <a:r>
              <a:rPr b="0" lang="en-US" sz="1600" spc="-1" strike="noStrike">
                <a:solidFill>
                  <a:srgbClr val="000000"/>
                </a:solidFill>
                <a:latin typeface="Calibri"/>
                <a:ea typeface="Times New Roman"/>
              </a:rPr>
              <a:t> </a:t>
            </a:r>
            <a:r>
              <a:rPr b="0" lang="en-US" sz="1600" spc="18" strike="noStrike">
                <a:solidFill>
                  <a:srgbClr val="000000"/>
                </a:solidFill>
                <a:latin typeface="Calibri"/>
                <a:ea typeface="Times New Roman"/>
              </a:rPr>
              <a:t>sich in</a:t>
            </a:r>
            <a:r>
              <a:rPr b="0" lang="en-US" sz="1600" spc="52" strike="noStrike">
                <a:solidFill>
                  <a:srgbClr val="000000"/>
                </a:solidFill>
                <a:latin typeface="Calibri"/>
                <a:ea typeface="Times New Roman"/>
              </a:rPr>
              <a:t> </a:t>
            </a:r>
            <a:r>
              <a:rPr b="0" lang="en-US" sz="1600" spc="18" strike="noStrike">
                <a:solidFill>
                  <a:srgbClr val="000000"/>
                </a:solidFill>
                <a:latin typeface="Calibri"/>
                <a:ea typeface="Times New Roman"/>
              </a:rPr>
              <a:t>der </a:t>
            </a:r>
            <a:r>
              <a:rPr b="0" lang="en-US" sz="1600" spc="18" strike="noStrike">
                <a:solidFill>
                  <a:srgbClr val="000000"/>
                </a:solidFill>
                <a:highlight>
                  <a:srgbClr val="ffff00"/>
                </a:highlight>
                <a:latin typeface="Calibri"/>
                <a:ea typeface="Times New Roman"/>
              </a:rPr>
              <a:t>Tora</a:t>
            </a:r>
            <a:r>
              <a:rPr b="0" lang="en-US" sz="1600" spc="24" strike="noStrike">
                <a:solidFill>
                  <a:srgbClr val="000000"/>
                </a:solidFill>
                <a:latin typeface="Calibri"/>
                <a:ea typeface="Times New Roman"/>
              </a:rPr>
              <a:t> </a:t>
            </a:r>
            <a:r>
              <a:rPr b="0" lang="en-US" sz="1600" spc="18"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18" strike="noStrike">
                <a:solidFill>
                  <a:srgbClr val="000000"/>
                </a:solidFill>
                <a:latin typeface="Calibri"/>
                <a:ea typeface="Times New Roman"/>
              </a:rPr>
              <a:t>dem</a:t>
            </a:r>
            <a:r>
              <a:rPr b="0" lang="en-US" sz="1600" spc="49" strike="noStrike">
                <a:solidFill>
                  <a:srgbClr val="000000"/>
                </a:solidFill>
                <a:latin typeface="Calibri"/>
                <a:ea typeface="Times New Roman"/>
              </a:rPr>
              <a:t> </a:t>
            </a:r>
            <a:r>
              <a:rPr b="0" lang="en-US" sz="1600" spc="18" strike="noStrike" u="sng">
                <a:solidFill>
                  <a:srgbClr val="000000"/>
                </a:solidFill>
                <a:uFillTx/>
                <a:latin typeface="Calibri"/>
                <a:ea typeface="Times New Roman"/>
              </a:rPr>
              <a:t>Evangelium</a:t>
            </a:r>
            <a:r>
              <a:rPr b="0" lang="en-US" sz="1600" spc="12" strike="noStrike">
                <a:solidFill>
                  <a:srgbClr val="000000"/>
                </a:solidFill>
                <a:latin typeface="Calibri"/>
                <a:ea typeface="Times New Roman"/>
              </a:rPr>
              <a:t>.</a:t>
            </a:r>
            <a:r>
              <a:rPr b="0" lang="en-US" sz="1600" spc="63" strike="noStrike">
                <a:solidFill>
                  <a:srgbClr val="000000"/>
                </a:solidFill>
                <a:latin typeface="Calibri"/>
                <a:ea typeface="Times New Roman"/>
              </a:rPr>
              <a:t> </a:t>
            </a:r>
            <a:r>
              <a:rPr b="0" lang="en-US" sz="1600" spc="18" strike="noStrike">
                <a:solidFill>
                  <a:srgbClr val="000000"/>
                </a:solidFill>
                <a:latin typeface="Calibri"/>
                <a:ea typeface="Times New Roman"/>
              </a:rPr>
              <a:t>Gebieten</a:t>
            </a:r>
            <a:r>
              <a:rPr b="0" lang="en-US" sz="1600" spc="24" strike="noStrike">
                <a:solidFill>
                  <a:srgbClr val="000000"/>
                </a:solidFill>
                <a:latin typeface="Calibri"/>
                <a:ea typeface="Times New Roman"/>
              </a:rPr>
              <a:t> </a:t>
            </a:r>
            <a:r>
              <a:rPr b="0" lang="en-US" sz="1600" spc="18" strike="noStrike">
                <a:solidFill>
                  <a:srgbClr val="000000"/>
                </a:solidFill>
                <a:latin typeface="Calibri"/>
                <a:ea typeface="Times New Roman"/>
              </a:rPr>
              <a:t>wird</a:t>
            </a:r>
            <a:r>
              <a:rPr b="0" lang="en-US" sz="1600" spc="58" strike="noStrike">
                <a:solidFill>
                  <a:srgbClr val="000000"/>
                </a:solidFill>
                <a:latin typeface="Calibri"/>
                <a:ea typeface="Times New Roman"/>
              </a:rPr>
              <a:t> </a:t>
            </a:r>
            <a:r>
              <a:rPr b="0" lang="en-US" sz="1600" spc="18" strike="noStrike">
                <a:solidFill>
                  <a:srgbClr val="000000"/>
                </a:solidFill>
                <a:latin typeface="Calibri"/>
                <a:ea typeface="Times New Roman"/>
              </a:rPr>
              <a:t>er</a:t>
            </a:r>
            <a:r>
              <a:rPr b="0" lang="en-US" sz="1600" spc="43" strike="noStrike">
                <a:solidFill>
                  <a:srgbClr val="000000"/>
                </a:solidFill>
                <a:latin typeface="Calibri"/>
                <a:ea typeface="Times New Roman"/>
              </a:rPr>
              <a:t> </a:t>
            </a:r>
            <a:r>
              <a:rPr b="0" lang="en-US" sz="1600" spc="18" strike="noStrike">
                <a:solidFill>
                  <a:srgbClr val="000000"/>
                </a:solidFill>
                <a:latin typeface="Calibri"/>
                <a:ea typeface="Times New Roman"/>
              </a:rPr>
              <a:t>ihnen</a:t>
            </a:r>
            <a:r>
              <a:rPr b="0" lang="en-US" sz="1600" spc="12" strike="noStrike">
                <a:solidFill>
                  <a:srgbClr val="000000"/>
                </a:solidFill>
                <a:latin typeface="Calibri"/>
                <a:ea typeface="Times New Roman"/>
              </a:rPr>
              <a:t>, </a:t>
            </a:r>
            <a:r>
              <a:rPr b="0" lang="en-US" sz="1600" spc="18" strike="noStrike">
                <a:solidFill>
                  <a:srgbClr val="000000"/>
                </a:solidFill>
                <a:latin typeface="Calibri"/>
                <a:ea typeface="Times New Roman"/>
              </a:rPr>
              <a:t>was</a:t>
            </a:r>
            <a:r>
              <a:rPr b="0" lang="en-US" sz="1600" spc="58" strike="noStrike">
                <a:solidFill>
                  <a:srgbClr val="000000"/>
                </a:solidFill>
                <a:latin typeface="Calibri"/>
                <a:ea typeface="Times New Roman"/>
              </a:rPr>
              <a:t> </a:t>
            </a:r>
            <a:r>
              <a:rPr b="0" lang="en-US" sz="1600" spc="18" strike="noStrike">
                <a:solidFill>
                  <a:srgbClr val="000000"/>
                </a:solidFill>
                <a:latin typeface="Calibri"/>
                <a:ea typeface="Times New Roman"/>
              </a:rPr>
              <a:t>Rechtens</a:t>
            </a:r>
            <a:r>
              <a:rPr b="0" lang="en-US" sz="1600" spc="38" strike="noStrike">
                <a:solidFill>
                  <a:srgbClr val="000000"/>
                </a:solidFill>
                <a:latin typeface="Calibri"/>
                <a:ea typeface="Times New Roman"/>
              </a:rPr>
              <a:t> </a:t>
            </a:r>
            <a:r>
              <a:rPr b="0" lang="en-US" sz="1600" spc="18" strike="noStrike">
                <a:solidFill>
                  <a:srgbClr val="000000"/>
                </a:solidFill>
                <a:latin typeface="Calibri"/>
                <a:ea typeface="Times New Roman"/>
              </a:rPr>
              <a:t>ist</a:t>
            </a:r>
            <a:r>
              <a:rPr b="0" lang="en-US" sz="1600" spc="12" strike="noStrike">
                <a:solidFill>
                  <a:srgbClr val="000000"/>
                </a:solidFill>
                <a:latin typeface="Calibri"/>
                <a:ea typeface="Times New Roman"/>
              </a:rPr>
              <a:t>,</a:t>
            </a:r>
            <a:r>
              <a:rPr b="0" lang="en-US" sz="1600" spc="24" strike="noStrike">
                <a:solidFill>
                  <a:srgbClr val="000000"/>
                </a:solidFill>
                <a:latin typeface="Calibri"/>
                <a:ea typeface="Times New Roman"/>
              </a:rPr>
              <a:t> </a:t>
            </a:r>
            <a:r>
              <a:rPr b="0" lang="en-US" sz="1600" spc="18" strike="noStrike">
                <a:solidFill>
                  <a:srgbClr val="000000"/>
                </a:solidFill>
                <a:latin typeface="Calibri"/>
                <a:ea typeface="Times New Roman"/>
              </a:rPr>
              <a:t>u</a:t>
            </a:r>
            <a:r>
              <a:rPr b="0" lang="en-US" sz="1600" spc="12" strike="noStrike">
                <a:solidFill>
                  <a:srgbClr val="000000"/>
                </a:solidFill>
                <a:latin typeface="Calibri"/>
                <a:ea typeface="Times New Roman"/>
              </a:rPr>
              <a:t>nd verbieten</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das</a:t>
            </a:r>
            <a:r>
              <a:rPr b="0" lang="en-US" sz="1600" spc="-1" strike="noStrike">
                <a:solidFill>
                  <a:srgbClr val="000000"/>
                </a:solidFill>
                <a:latin typeface="Calibri"/>
                <a:ea typeface="Times New Roman"/>
              </a:rPr>
              <a:t>  </a:t>
            </a:r>
            <a:r>
              <a:rPr b="0" lang="en-US" sz="1600" spc="18" strike="noStrike">
                <a:solidFill>
                  <a:srgbClr val="000000"/>
                </a:solidFill>
                <a:latin typeface="Calibri"/>
                <a:ea typeface="Times New Roman"/>
              </a:rPr>
              <a:t>Ungerechte,</a:t>
            </a:r>
            <a:r>
              <a:rPr b="0" lang="en-US" sz="1600" spc="94" strike="noStrike">
                <a:solidFill>
                  <a:srgbClr val="000000"/>
                </a:solidFill>
                <a:latin typeface="Calibri"/>
                <a:ea typeface="Times New Roman"/>
              </a:rPr>
              <a:t> </a:t>
            </a:r>
            <a:r>
              <a:rPr b="0" lang="en-US" sz="1600" spc="18" strike="noStrike">
                <a:solidFill>
                  <a:srgbClr val="000000"/>
                </a:solidFill>
                <a:latin typeface="Calibri"/>
                <a:ea typeface="Times New Roman"/>
              </a:rPr>
              <a:t>und</a:t>
            </a:r>
            <a:r>
              <a:rPr b="0" lang="en-US" sz="1600" spc="12" strike="noStrike">
                <a:solidFill>
                  <a:srgbClr val="000000"/>
                </a:solidFill>
                <a:latin typeface="Calibri"/>
                <a:ea typeface="Times New Roman"/>
              </a:rPr>
              <a:t> </a:t>
            </a:r>
            <a:r>
              <a:rPr b="0" lang="en-US" sz="1600" spc="18" strike="noStrike">
                <a:solidFill>
                  <a:srgbClr val="000000"/>
                </a:solidFill>
                <a:latin typeface="Calibri"/>
                <a:ea typeface="Times New Roman"/>
              </a:rPr>
              <a:t>wird ihnen</a:t>
            </a:r>
            <a:r>
              <a:rPr b="0" lang="en-US" sz="1600" spc="72" strike="noStrike">
                <a:solidFill>
                  <a:srgbClr val="000000"/>
                </a:solidFill>
                <a:latin typeface="Calibri"/>
                <a:ea typeface="Times New Roman"/>
              </a:rPr>
              <a:t> </a:t>
            </a:r>
            <a:r>
              <a:rPr b="0" lang="en-US" sz="1600" spc="18" strike="noStrike">
                <a:solidFill>
                  <a:srgbClr val="000000"/>
                </a:solidFill>
                <a:latin typeface="Calibri"/>
                <a:ea typeface="Times New Roman"/>
              </a:rPr>
              <a:t>gewähren</a:t>
            </a:r>
            <a:r>
              <a:rPr b="0" lang="en-US" sz="1600" spc="52" strike="noStrike">
                <a:solidFill>
                  <a:srgbClr val="000000"/>
                </a:solidFill>
                <a:latin typeface="Calibri"/>
                <a:ea typeface="Times New Roman"/>
              </a:rPr>
              <a:t> </a:t>
            </a:r>
            <a:r>
              <a:rPr b="0" lang="en-US" sz="1600" spc="18" strike="noStrike">
                <a:solidFill>
                  <a:srgbClr val="000000"/>
                </a:solidFill>
                <a:latin typeface="Calibri"/>
                <a:ea typeface="Times New Roman"/>
              </a:rPr>
              <a:t>die</a:t>
            </a:r>
            <a:r>
              <a:rPr b="0" lang="en-US" sz="1600" spc="72" strike="noStrike">
                <a:solidFill>
                  <a:srgbClr val="000000"/>
                </a:solidFill>
                <a:latin typeface="Calibri"/>
                <a:ea typeface="Times New Roman"/>
              </a:rPr>
              <a:t> </a:t>
            </a:r>
            <a:r>
              <a:rPr b="0" lang="en-US" sz="1600" spc="18" strike="noStrike">
                <a:solidFill>
                  <a:srgbClr val="000000"/>
                </a:solidFill>
                <a:latin typeface="Calibri"/>
                <a:ea typeface="Times New Roman"/>
              </a:rPr>
              <a:t>guten</a:t>
            </a:r>
            <a:r>
              <a:rPr b="0" lang="en-US" sz="1600" spc="72" strike="noStrike">
                <a:solidFill>
                  <a:srgbClr val="000000"/>
                </a:solidFill>
                <a:latin typeface="Calibri"/>
                <a:ea typeface="Times New Roman"/>
              </a:rPr>
              <a:t> </a:t>
            </a:r>
            <a:r>
              <a:rPr b="0" lang="en-US" sz="1600" spc="18" strike="noStrike">
                <a:solidFill>
                  <a:srgbClr val="000000"/>
                </a:solidFill>
                <a:latin typeface="Calibri"/>
                <a:ea typeface="Times New Roman"/>
              </a:rPr>
              <a:t>(Speisen)</a:t>
            </a:r>
            <a:r>
              <a:rPr b="0" lang="en-US" sz="1600" spc="24" strike="noStrike">
                <a:solidFill>
                  <a:srgbClr val="000000"/>
                </a:solidFill>
                <a:latin typeface="Calibri"/>
                <a:ea typeface="Times New Roman"/>
              </a:rPr>
              <a:t> </a:t>
            </a:r>
            <a:r>
              <a:rPr b="0" lang="en-US" sz="1600" spc="18" strike="noStrike">
                <a:solidFill>
                  <a:srgbClr val="000000"/>
                </a:solidFill>
                <a:latin typeface="Calibri"/>
                <a:ea typeface="Times New Roman"/>
              </a:rPr>
              <a:t>und</a:t>
            </a:r>
            <a:r>
              <a:rPr b="0" lang="en-US" sz="1600" spc="12" strike="noStrike">
                <a:solidFill>
                  <a:srgbClr val="000000"/>
                </a:solidFill>
                <a:latin typeface="Calibri"/>
                <a:ea typeface="Times New Roman"/>
              </a:rPr>
              <a:t> </a:t>
            </a:r>
            <a:r>
              <a:rPr b="0" lang="en-US" sz="1600" spc="18" strike="noStrike">
                <a:solidFill>
                  <a:srgbClr val="000000"/>
                </a:solidFill>
                <a:latin typeface="Calibri"/>
                <a:ea typeface="Times New Roman"/>
              </a:rPr>
              <a:t>verwehren</a:t>
            </a:r>
            <a:r>
              <a:rPr b="0" lang="en-US" sz="1600" spc="63" strike="noStrike">
                <a:solidFill>
                  <a:srgbClr val="000000"/>
                </a:solidFill>
                <a:latin typeface="Calibri"/>
                <a:ea typeface="Times New Roman"/>
              </a:rPr>
              <a:t> </a:t>
            </a:r>
            <a:r>
              <a:rPr b="0" lang="en-US" sz="1600" spc="18" strike="noStrike">
                <a:solidFill>
                  <a:srgbClr val="000000"/>
                </a:solidFill>
                <a:latin typeface="Calibri"/>
                <a:ea typeface="Times New Roman"/>
              </a:rPr>
              <a:t>die</a:t>
            </a:r>
            <a:r>
              <a:rPr b="0" lang="en-US" sz="1600" spc="58" strike="noStrike">
                <a:solidFill>
                  <a:srgbClr val="000000"/>
                </a:solidFill>
                <a:latin typeface="Calibri"/>
                <a:ea typeface="Times New Roman"/>
              </a:rPr>
              <a:t> </a:t>
            </a:r>
            <a:r>
              <a:rPr b="0" lang="en-US" sz="1600" spc="18" strike="noStrike">
                <a:solidFill>
                  <a:srgbClr val="000000"/>
                </a:solidFill>
                <a:latin typeface="Calibri"/>
                <a:ea typeface="Times New Roman"/>
              </a:rPr>
              <a:t>schlechten;</a:t>
            </a:r>
            <a:r>
              <a:rPr b="0" lang="en-US" sz="1600" spc="29" strike="noStrike">
                <a:solidFill>
                  <a:srgbClr val="000000"/>
                </a:solidFill>
                <a:latin typeface="Calibri"/>
                <a:ea typeface="Times New Roman"/>
              </a:rPr>
              <a:t> </a:t>
            </a:r>
            <a:r>
              <a:rPr b="0" lang="en-US" sz="1600" spc="18" strike="noStrike">
                <a:solidFill>
                  <a:srgbClr val="000000"/>
                </a:solidFill>
                <a:latin typeface="Calibri"/>
                <a:ea typeface="Times New Roman"/>
              </a:rPr>
              <a:t>und</a:t>
            </a:r>
            <a:r>
              <a:rPr b="0" lang="en-US" sz="1600" spc="-1" strike="noStrike">
                <a:solidFill>
                  <a:srgbClr val="000000"/>
                </a:solidFill>
                <a:latin typeface="Calibri"/>
                <a:ea typeface="Times New Roman"/>
              </a:rPr>
              <a:t> </a:t>
            </a:r>
            <a:r>
              <a:rPr b="0" lang="en-US" sz="1600" spc="32" strike="noStrike" u="sng">
                <a:solidFill>
                  <a:srgbClr val="000000"/>
                </a:solidFill>
                <a:uFillTx/>
                <a:latin typeface="Calibri"/>
                <a:ea typeface="Times New Roman"/>
              </a:rPr>
              <a:t>abnehmen wird</a:t>
            </a:r>
            <a:r>
              <a:rPr b="0" lang="en-US" sz="1600" spc="83" strike="noStrike" u="sng">
                <a:solidFill>
                  <a:srgbClr val="000000"/>
                </a:solidFill>
                <a:uFillTx/>
                <a:latin typeface="Calibri"/>
                <a:ea typeface="Times New Roman"/>
              </a:rPr>
              <a:t> </a:t>
            </a:r>
            <a:r>
              <a:rPr b="0" lang="en-US" sz="1600" spc="32" strike="noStrike" u="sng">
                <a:solidFill>
                  <a:srgbClr val="000000"/>
                </a:solidFill>
                <a:uFillTx/>
                <a:latin typeface="Calibri"/>
                <a:ea typeface="Times New Roman"/>
              </a:rPr>
              <a:t>er</a:t>
            </a:r>
            <a:r>
              <a:rPr b="0" lang="en-US" sz="1600" spc="43" strike="noStrike" u="sng">
                <a:solidFill>
                  <a:srgbClr val="000000"/>
                </a:solidFill>
                <a:uFillTx/>
                <a:latin typeface="Calibri"/>
                <a:ea typeface="Times New Roman"/>
              </a:rPr>
              <a:t> </a:t>
            </a:r>
            <a:r>
              <a:rPr b="0" lang="en-US" sz="1600" spc="32" strike="noStrike" u="sng">
                <a:solidFill>
                  <a:srgbClr val="000000"/>
                </a:solidFill>
                <a:uFillTx/>
                <a:latin typeface="Calibri"/>
                <a:ea typeface="Times New Roman"/>
              </a:rPr>
              <a:t>ihnen</a:t>
            </a:r>
            <a:r>
              <a:rPr b="0" lang="en-US" sz="1600" spc="49" strike="noStrike" u="sng">
                <a:solidFill>
                  <a:srgbClr val="000000"/>
                </a:solidFill>
                <a:uFillTx/>
                <a:latin typeface="Calibri"/>
                <a:ea typeface="Times New Roman"/>
              </a:rPr>
              <a:t> </a:t>
            </a:r>
            <a:r>
              <a:rPr b="0" lang="en-US" sz="1600" spc="32" strike="noStrike" u="sng">
                <a:solidFill>
                  <a:srgbClr val="000000"/>
                </a:solidFill>
                <a:uFillTx/>
                <a:latin typeface="Calibri"/>
                <a:ea typeface="Times New Roman"/>
              </a:rPr>
              <a:t>ihre</a:t>
            </a:r>
            <a:r>
              <a:rPr b="0" lang="en-US" sz="1600" spc="24" strike="noStrike" u="sng">
                <a:solidFill>
                  <a:srgbClr val="000000"/>
                </a:solidFill>
                <a:uFillTx/>
                <a:latin typeface="Calibri"/>
                <a:ea typeface="Times New Roman"/>
              </a:rPr>
              <a:t> </a:t>
            </a:r>
            <a:r>
              <a:rPr b="0" lang="en-US" sz="1600" spc="32" strike="noStrike" u="sng">
                <a:solidFill>
                  <a:srgbClr val="000000"/>
                </a:solidFill>
                <a:uFillTx/>
                <a:latin typeface="Calibri"/>
                <a:ea typeface="Times New Roman"/>
              </a:rPr>
              <a:t>Vertragslasten</a:t>
            </a:r>
            <a:r>
              <a:rPr b="0" lang="en-US" sz="1600" spc="49" strike="noStrike" u="sng">
                <a:solidFill>
                  <a:srgbClr val="000000"/>
                </a:solidFill>
                <a:uFillTx/>
                <a:latin typeface="Calibri"/>
                <a:ea typeface="Times New Roman"/>
              </a:rPr>
              <a:t> </a:t>
            </a:r>
            <a:r>
              <a:rPr b="0" lang="en-US" sz="1600" spc="32" strike="noStrike" u="sng">
                <a:solidFill>
                  <a:srgbClr val="000000"/>
                </a:solidFill>
                <a:uFillTx/>
                <a:latin typeface="Calibri"/>
                <a:ea typeface="Times New Roman"/>
              </a:rPr>
              <a:t>und</a:t>
            </a:r>
            <a:r>
              <a:rPr b="0" lang="en-US" sz="1600" spc="49" strike="noStrike" u="sng">
                <a:solidFill>
                  <a:srgbClr val="000000"/>
                </a:solidFill>
                <a:uFillTx/>
                <a:latin typeface="Calibri"/>
                <a:ea typeface="Times New Roman"/>
              </a:rPr>
              <a:t> </a:t>
            </a:r>
            <a:r>
              <a:rPr b="0" lang="en-US" sz="1600" spc="32" strike="noStrike" u="sng">
                <a:solidFill>
                  <a:srgbClr val="000000"/>
                </a:solidFill>
                <a:uFillTx/>
                <a:latin typeface="Calibri"/>
                <a:ea typeface="Times New Roman"/>
              </a:rPr>
              <a:t>ihre</a:t>
            </a:r>
            <a:r>
              <a:rPr b="0" lang="en-US" sz="1600" spc="58" strike="noStrike" u="sng">
                <a:solidFill>
                  <a:srgbClr val="000000"/>
                </a:solidFill>
                <a:uFillTx/>
                <a:latin typeface="Calibri"/>
                <a:ea typeface="Times New Roman"/>
              </a:rPr>
              <a:t> </a:t>
            </a:r>
            <a:r>
              <a:rPr b="0" lang="en-US" sz="1600" spc="32" strike="noStrike" u="sng">
                <a:solidFill>
                  <a:srgbClr val="000000"/>
                </a:solidFill>
                <a:uFillTx/>
                <a:latin typeface="Calibri"/>
                <a:ea typeface="Times New Roman"/>
              </a:rPr>
              <a:t>Fesseln</a:t>
            </a:r>
            <a:r>
              <a:rPr b="0" lang="en-US" sz="1600" spc="29" strike="noStrike" u="sng">
                <a:solidFill>
                  <a:srgbClr val="000000"/>
                </a:solidFill>
                <a:uFillTx/>
                <a:latin typeface="Calibri"/>
                <a:ea typeface="Times New Roman"/>
              </a:rPr>
              <a:t>,</a:t>
            </a:r>
            <a:r>
              <a:rPr b="0" lang="en-US" sz="1600" spc="63" strike="noStrike" u="sng">
                <a:solidFill>
                  <a:srgbClr val="000000"/>
                </a:solidFill>
                <a:uFillTx/>
                <a:latin typeface="Calibri"/>
                <a:ea typeface="Times New Roman"/>
              </a:rPr>
              <a:t> </a:t>
            </a:r>
            <a:r>
              <a:rPr b="0" lang="en-US" sz="1600" spc="32" strike="noStrike" u="sng">
                <a:solidFill>
                  <a:srgbClr val="000000"/>
                </a:solidFill>
                <a:uFillTx/>
                <a:latin typeface="Calibri"/>
                <a:ea typeface="Times New Roman"/>
              </a:rPr>
              <a:t>die</a:t>
            </a:r>
            <a:r>
              <a:rPr b="0" lang="en-US" sz="1600" spc="58" strike="noStrike" u="sng">
                <a:solidFill>
                  <a:srgbClr val="000000"/>
                </a:solidFill>
                <a:uFillTx/>
                <a:latin typeface="Calibri"/>
                <a:ea typeface="Times New Roman"/>
              </a:rPr>
              <a:t> </a:t>
            </a:r>
            <a:r>
              <a:rPr b="0" lang="en-US" sz="1600" spc="32" strike="noStrike" u="sng">
                <a:solidFill>
                  <a:srgbClr val="000000"/>
                </a:solidFill>
                <a:uFillTx/>
                <a:latin typeface="Calibri"/>
                <a:ea typeface="Times New Roman"/>
              </a:rPr>
              <a:t>auf</a:t>
            </a:r>
            <a:r>
              <a:rPr b="0" lang="en-US" sz="1600" spc="58" strike="noStrike" u="sng">
                <a:solidFill>
                  <a:srgbClr val="000000"/>
                </a:solidFill>
                <a:uFillTx/>
                <a:latin typeface="Calibri"/>
                <a:ea typeface="Times New Roman"/>
              </a:rPr>
              <a:t> </a:t>
            </a:r>
            <a:r>
              <a:rPr b="0" lang="en-US" sz="1600" spc="32" strike="noStrike" u="sng">
                <a:solidFill>
                  <a:srgbClr val="000000"/>
                </a:solidFill>
                <a:uFillTx/>
                <a:latin typeface="Calibri"/>
                <a:ea typeface="Times New Roman"/>
              </a:rPr>
              <a:t>ihnen</a:t>
            </a:r>
            <a:r>
              <a:rPr b="0" lang="en-US" sz="1600" spc="24" strike="noStrike" u="sng">
                <a:solidFill>
                  <a:srgbClr val="000000"/>
                </a:solidFill>
                <a:uFillTx/>
                <a:latin typeface="Calibri"/>
                <a:ea typeface="Times New Roman"/>
              </a:rPr>
              <a:t> </a:t>
            </a:r>
            <a:r>
              <a:rPr b="0" lang="en-US" sz="1600" spc="32" strike="noStrike" u="sng">
                <a:solidFill>
                  <a:srgbClr val="000000"/>
                </a:solidFill>
                <a:uFillTx/>
                <a:latin typeface="Calibri"/>
                <a:ea typeface="Times New Roman"/>
              </a:rPr>
              <a:t>war</a:t>
            </a:r>
            <a:r>
              <a:rPr b="0" lang="en-US" sz="1600" spc="29" strike="noStrike" u="sng">
                <a:solidFill>
                  <a:srgbClr val="000000"/>
                </a:solidFill>
                <a:uFillTx/>
                <a:latin typeface="Calibri"/>
                <a:ea typeface="Times New Roman"/>
              </a:rPr>
              <a:t>en</a:t>
            </a:r>
            <a:r>
              <a:rPr b="0" lang="en-US" sz="1600" spc="-145" strike="noStrike">
                <a:solidFill>
                  <a:srgbClr val="000000"/>
                </a:solidFill>
                <a:latin typeface="Calibri"/>
                <a:ea typeface="Times New Roman"/>
              </a:rPr>
              <a:t> </a:t>
            </a:r>
            <a:r>
              <a:rPr b="0" lang="en-US" sz="1600" spc="29" strike="noStrike">
                <a:solidFill>
                  <a:srgbClr val="000000"/>
                </a:solidFill>
                <a:latin typeface="Calibri"/>
                <a:ea typeface="Times New Roman"/>
              </a:rPr>
              <a:t>…</a:t>
            </a:r>
            <a:r>
              <a:rPr b="0" lang="en-US" sz="1600" spc="-197" strike="noStrike">
                <a:solidFill>
                  <a:srgbClr val="000000"/>
                </a:solidFill>
                <a:latin typeface="Calibri"/>
                <a:ea typeface="Times New Roman"/>
              </a:rPr>
              <a:t> </a:t>
            </a:r>
            <a:r>
              <a:rPr b="0" lang="en-US" sz="1600" spc="29" strike="noStrike">
                <a:solidFill>
                  <a:srgbClr val="000000"/>
                </a:solidFill>
                <a:latin typeface="Calibri"/>
                <a:ea typeface="Times New Roman"/>
              </a:rPr>
              <a:t>.</a:t>
            </a:r>
            <a:r>
              <a:rPr b="0" lang="en-US" sz="1600" spc="-1" strike="noStrike">
                <a:solidFill>
                  <a:srgbClr val="000000"/>
                </a:solidFill>
                <a:latin typeface="Calibri"/>
                <a:ea typeface="Times New Roman"/>
              </a:rPr>
              <a:t> (</a:t>
            </a:r>
            <a:r>
              <a:rPr b="0" i="1" lang="en-US" sz="1600" spc="-1" strike="noStrike">
                <a:solidFill>
                  <a:srgbClr val="000000"/>
                </a:solidFill>
                <a:latin typeface="Calibri"/>
                <a:ea typeface="Times New Roman"/>
              </a:rPr>
              <a:t>FREIHEIT</a:t>
            </a:r>
            <a:r>
              <a:rPr b="0" lang="en-US" sz="1600" spc="-1" strike="noStrike">
                <a:solidFill>
                  <a:srgbClr val="000000"/>
                </a:solidFill>
                <a:latin typeface="Calibri"/>
                <a:ea typeface="Times New Roman"/>
              </a:rPr>
              <a:t>)</a:t>
            </a:r>
            <a:endParaRPr b="0" lang="de-DE" sz="1600" spc="-1" strike="noStrike">
              <a:solidFill>
                <a:srgbClr val="000000"/>
              </a:solidFill>
              <a:latin typeface="Arial"/>
            </a:endParaRPr>
          </a:p>
          <a:p>
            <a:pPr marL="3240" indent="12600" defTabSz="914400">
              <a:lnSpc>
                <a:spcPct val="100000"/>
              </a:lnSpc>
              <a:spcBef>
                <a:spcPts val="6"/>
              </a:spcBef>
              <a:tabLst>
                <a:tab algn="l" pos="0"/>
              </a:tabLst>
            </a:pPr>
            <a:endParaRPr b="0" lang="de-DE" sz="1600" spc="-1" strike="noStrike">
              <a:solidFill>
                <a:srgbClr val="000000"/>
              </a:solidFill>
              <a:latin typeface="Arial"/>
            </a:endParaRPr>
          </a:p>
          <a:p>
            <a:pPr marL="13320" indent="12600" defTabSz="914400">
              <a:lnSpc>
                <a:spcPct val="100000"/>
              </a:lnSpc>
              <a:spcBef>
                <a:spcPts val="1191"/>
              </a:spcBef>
              <a:tabLst>
                <a:tab algn="l" pos="0"/>
              </a:tabLst>
            </a:pPr>
            <a:r>
              <a:rPr b="0" lang="en-US" sz="1600" spc="32" strike="noStrike">
                <a:solidFill>
                  <a:srgbClr val="000000"/>
                </a:solidFill>
                <a:latin typeface="Calibri"/>
                <a:ea typeface="Times New Roman"/>
              </a:rPr>
              <a:t>15. </a:t>
            </a:r>
            <a:endParaRPr b="0" lang="de-DE" sz="1600" spc="-1" strike="noStrike">
              <a:solidFill>
                <a:srgbClr val="000000"/>
              </a:solidFill>
              <a:latin typeface="Arial"/>
            </a:endParaRPr>
          </a:p>
          <a:p>
            <a:pPr marL="13320" indent="12600" defTabSz="914400">
              <a:lnSpc>
                <a:spcPct val="100000"/>
              </a:lnSpc>
              <a:spcBef>
                <a:spcPts val="1191"/>
              </a:spcBef>
              <a:tabLst>
                <a:tab algn="l" pos="0"/>
              </a:tabLst>
            </a:pPr>
            <a:r>
              <a:rPr b="1" lang="en-US" sz="1600" spc="32" strike="noStrike">
                <a:solidFill>
                  <a:srgbClr val="000000"/>
                </a:solidFill>
                <a:latin typeface="Calibri"/>
                <a:ea typeface="Times New Roman"/>
              </a:rPr>
              <a:t>Neunte</a:t>
            </a:r>
            <a:r>
              <a:rPr b="1" lang="en-US" sz="1600" spc="83" strike="noStrike">
                <a:solidFill>
                  <a:srgbClr val="000000"/>
                </a:solidFill>
                <a:latin typeface="Calibri"/>
                <a:ea typeface="Times New Roman"/>
              </a:rPr>
              <a:t> </a:t>
            </a:r>
            <a:r>
              <a:rPr b="1" lang="en-US" sz="1600" spc="32" strike="noStrike">
                <a:solidFill>
                  <a:srgbClr val="000000"/>
                </a:solidFill>
                <a:latin typeface="Calibri"/>
                <a:ea typeface="Times New Roman"/>
              </a:rPr>
              <a:t>Sure</a:t>
            </a:r>
            <a:r>
              <a:rPr b="1" lang="en-US" sz="1600" spc="-1" strike="noStrike">
                <a:solidFill>
                  <a:srgbClr val="000000"/>
                </a:solidFill>
                <a:latin typeface="Calibri"/>
                <a:ea typeface="Times New Roman"/>
              </a:rPr>
              <a:t> </a:t>
            </a:r>
            <a:r>
              <a:rPr b="1" lang="en-US" sz="1600" spc="32" strike="noStrike">
                <a:solidFill>
                  <a:srgbClr val="000000"/>
                </a:solidFill>
                <a:latin typeface="Calibri"/>
                <a:ea typeface="Times New Roman"/>
              </a:rPr>
              <a:t>–</a:t>
            </a:r>
            <a:r>
              <a:rPr b="1" lang="en-US" sz="1600" spc="69" strike="noStrike">
                <a:solidFill>
                  <a:srgbClr val="000000"/>
                </a:solidFill>
                <a:latin typeface="Calibri"/>
                <a:ea typeface="Times New Roman"/>
              </a:rPr>
              <a:t> </a:t>
            </a:r>
            <a:r>
              <a:rPr b="1" lang="en-US" sz="1600" spc="32" strike="noStrike">
                <a:solidFill>
                  <a:srgbClr val="000000"/>
                </a:solidFill>
                <a:latin typeface="Calibri"/>
                <a:ea typeface="Times New Roman"/>
              </a:rPr>
              <a:t>die</a:t>
            </a:r>
            <a:r>
              <a:rPr b="1" lang="en-US" sz="1600" spc="38" strike="noStrike">
                <a:solidFill>
                  <a:srgbClr val="000000"/>
                </a:solidFill>
                <a:latin typeface="Calibri"/>
                <a:ea typeface="Times New Roman"/>
              </a:rPr>
              <a:t> </a:t>
            </a:r>
            <a:r>
              <a:rPr b="1" lang="en-US" sz="1600" spc="32" strike="noStrike">
                <a:solidFill>
                  <a:srgbClr val="000000"/>
                </a:solidFill>
                <a:latin typeface="Calibri"/>
                <a:ea typeface="Times New Roman"/>
              </a:rPr>
              <a:t>Reue</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2520" indent="12600" defTabSz="914400">
              <a:lnSpc>
                <a:spcPct val="100000"/>
              </a:lnSpc>
              <a:spcBef>
                <a:spcPts val="11"/>
              </a:spcBef>
              <a:tabLst>
                <a:tab algn="l" pos="0"/>
              </a:tabLst>
            </a:pPr>
            <a:r>
              <a:rPr b="0" lang="en-US" sz="1600" spc="134" strike="noStrike">
                <a:solidFill>
                  <a:srgbClr val="000000"/>
                </a:solidFill>
                <a:latin typeface="Calibri"/>
                <a:ea typeface="Times New Roman"/>
              </a:rPr>
              <a:t>…</a:t>
            </a:r>
            <a:r>
              <a:rPr b="0" lang="en-US" sz="1600" spc="134" strike="noStrike">
                <a:solidFill>
                  <a:srgbClr val="000000"/>
                </a:solidFill>
                <a:latin typeface="Calibri"/>
                <a:ea typeface="Times New Roman"/>
              </a:rPr>
              <a:t>..</a:t>
            </a:r>
            <a:r>
              <a:rPr b="0" lang="en-US" sz="1600" spc="97" strike="noStrike">
                <a:solidFill>
                  <a:srgbClr val="000000"/>
                </a:solidFill>
                <a:latin typeface="Calibri"/>
                <a:ea typeface="Times New Roman"/>
              </a:rPr>
              <a:t> </a:t>
            </a:r>
            <a:r>
              <a:rPr b="0" lang="en-US" sz="1600" spc="-1" strike="noStrike">
                <a:solidFill>
                  <a:srgbClr val="000000"/>
                </a:solidFill>
                <a:latin typeface="Calibri"/>
                <a:ea typeface="Times New Roman"/>
              </a:rPr>
              <a:t>Siehe</a:t>
            </a:r>
            <a:r>
              <a:rPr b="0" lang="en-US" sz="1600" spc="134" strike="noStrike">
                <a:solidFill>
                  <a:srgbClr val="000000"/>
                </a:solidFill>
                <a:latin typeface="Calibri"/>
                <a:ea typeface="Times New Roman"/>
              </a:rPr>
              <a:t>,</a:t>
            </a:r>
            <a:r>
              <a:rPr b="0" lang="en-US" sz="1600" spc="-35" strike="noStrike">
                <a:solidFill>
                  <a:srgbClr val="000000"/>
                </a:solidFill>
                <a:latin typeface="Calibri"/>
                <a:ea typeface="Times New Roman"/>
              </a:rPr>
              <a:t> </a:t>
            </a:r>
            <a:r>
              <a:rPr b="0" lang="en-US" sz="1600" spc="-1" strike="noStrike" u="sng">
                <a:solidFill>
                  <a:srgbClr val="000000"/>
                </a:solidFill>
                <a:uFillTx/>
                <a:latin typeface="Calibri"/>
                <a:ea typeface="Times New Roman"/>
              </a:rPr>
              <a:t>Allah</a:t>
            </a:r>
            <a:r>
              <a:rPr b="0" lang="en-US" sz="1600" spc="24"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hat</a:t>
            </a:r>
            <a:r>
              <a:rPr b="0" lang="en-US" sz="1600" spc="12"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von</a:t>
            </a:r>
            <a:r>
              <a:rPr b="0" lang="en-US" sz="1600" spc="52"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den</a:t>
            </a:r>
            <a:r>
              <a:rPr b="0" lang="en-US" sz="1600" spc="58"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Gl</a:t>
            </a:r>
            <a:r>
              <a:rPr b="0" lang="en-US" sz="1600" spc="134" strike="noStrike" u="sng">
                <a:solidFill>
                  <a:srgbClr val="000000"/>
                </a:solidFill>
                <a:uFillTx/>
                <a:latin typeface="Calibri"/>
                <a:ea typeface="Times New Roman"/>
              </a:rPr>
              <a:t>ä</a:t>
            </a:r>
            <a:r>
              <a:rPr b="0" lang="en-US" sz="1600" spc="-1" strike="noStrike" u="sng">
                <a:solidFill>
                  <a:srgbClr val="000000"/>
                </a:solidFill>
                <a:uFillTx/>
                <a:latin typeface="Calibri"/>
                <a:ea typeface="Times New Roman"/>
              </a:rPr>
              <a:t>ubigen</a:t>
            </a:r>
            <a:r>
              <a:rPr b="0" lang="en-US" sz="1600" spc="38"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ihr</a:t>
            </a:r>
            <a:r>
              <a:rPr b="0" lang="en-US" sz="1600" spc="43"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Leben</a:t>
            </a:r>
            <a:r>
              <a:rPr b="0" lang="en-US" sz="1600" spc="38"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und</a:t>
            </a:r>
            <a:r>
              <a:rPr b="0" lang="en-US" sz="1600" spc="32"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ihr</a:t>
            </a:r>
            <a:r>
              <a:rPr b="0" lang="en-US" sz="1600" spc="58"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Gut</a:t>
            </a:r>
            <a:r>
              <a:rPr b="0" lang="en-US" sz="1600" spc="52"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f</a:t>
            </a:r>
            <a:r>
              <a:rPr b="0" lang="en-US" sz="1600" spc="134" strike="noStrike" u="sng">
                <a:solidFill>
                  <a:srgbClr val="000000"/>
                </a:solidFill>
                <a:uFillTx/>
                <a:latin typeface="Calibri"/>
                <a:ea typeface="Times New Roman"/>
              </a:rPr>
              <a:t>ü</a:t>
            </a:r>
            <a:r>
              <a:rPr b="0" lang="en-US" sz="1600" spc="-1" strike="noStrike" u="sng">
                <a:solidFill>
                  <a:srgbClr val="000000"/>
                </a:solidFill>
                <a:uFillTx/>
                <a:latin typeface="Calibri"/>
                <a:ea typeface="Times New Roman"/>
              </a:rPr>
              <a:t>r</a:t>
            </a:r>
            <a:r>
              <a:rPr b="0" lang="en-US" sz="1600" spc="49"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das</a:t>
            </a:r>
            <a:r>
              <a:rPr b="0" lang="en-US" sz="1600" spc="49"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Paradies</a:t>
            </a:r>
            <a:r>
              <a:rPr b="0" lang="en-US" sz="1600" spc="69"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erkauft</a:t>
            </a:r>
            <a:r>
              <a:rPr b="0" lang="en-US" sz="1600" spc="134" strike="noStrike" u="sng">
                <a:solidFill>
                  <a:srgbClr val="000000"/>
                </a:solidFill>
                <a:uFillTx/>
                <a:latin typeface="Calibri"/>
                <a:ea typeface="Times New Roman"/>
              </a:rPr>
              <a:t>.</a:t>
            </a:r>
            <a:r>
              <a:rPr b="0" lang="en-US" sz="1600" spc="89"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Sie</a:t>
            </a:r>
            <a:r>
              <a:rPr b="0" lang="en-US" sz="1600" spc="52"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sollen  </a:t>
            </a:r>
            <a:r>
              <a:rPr b="0" lang="en-US" sz="1600" spc="148" strike="noStrike" u="sng">
                <a:solidFill>
                  <a:srgbClr val="000000"/>
                </a:solidFill>
                <a:uFillTx/>
                <a:latin typeface="Calibri"/>
                <a:ea typeface="Times New Roman"/>
              </a:rPr>
              <a:t>kä</a:t>
            </a:r>
            <a:r>
              <a:rPr b="0" lang="en-US" sz="1600" spc="-1" strike="noStrike" u="sng">
                <a:solidFill>
                  <a:srgbClr val="000000"/>
                </a:solidFill>
                <a:uFillTx/>
                <a:latin typeface="Calibri"/>
                <a:ea typeface="Times New Roman"/>
              </a:rPr>
              <a:t>mpfen</a:t>
            </a:r>
            <a:r>
              <a:rPr b="0" lang="en-US" sz="1600" spc="58"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in</a:t>
            </a:r>
            <a:r>
              <a:rPr b="0" lang="en-US" sz="1600" spc="-35"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Allahs</a:t>
            </a:r>
            <a:r>
              <a:rPr b="0" lang="en-US" sz="1600" spc="-12"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Weg</a:t>
            </a:r>
            <a:r>
              <a:rPr b="0" lang="en-US" sz="1600" spc="24"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und</a:t>
            </a:r>
            <a:r>
              <a:rPr b="0" lang="en-US" sz="1600" spc="24"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t</a:t>
            </a:r>
            <a:r>
              <a:rPr b="0" lang="en-US" sz="1600" spc="148" strike="noStrike" u="sng">
                <a:solidFill>
                  <a:srgbClr val="000000"/>
                </a:solidFill>
                <a:uFillTx/>
                <a:latin typeface="Calibri"/>
                <a:ea typeface="Times New Roman"/>
              </a:rPr>
              <a:t>ö</a:t>
            </a:r>
            <a:r>
              <a:rPr b="0" lang="en-US" sz="1600" spc="-1" strike="noStrike" u="sng">
                <a:solidFill>
                  <a:srgbClr val="000000"/>
                </a:solidFill>
                <a:uFillTx/>
                <a:latin typeface="Calibri"/>
                <a:ea typeface="Times New Roman"/>
              </a:rPr>
              <a:t>ten</a:t>
            </a:r>
            <a:r>
              <a:rPr b="0" lang="en-US" sz="1600" spc="38"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und</a:t>
            </a:r>
            <a:r>
              <a:rPr b="0" lang="en-US" sz="1600" spc="63"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get</a:t>
            </a:r>
            <a:r>
              <a:rPr b="0" lang="en-US" sz="1600" spc="148" strike="noStrike" u="sng">
                <a:solidFill>
                  <a:srgbClr val="000000"/>
                </a:solidFill>
                <a:uFillTx/>
                <a:latin typeface="Calibri"/>
                <a:ea typeface="Times New Roman"/>
              </a:rPr>
              <a:t>ö</a:t>
            </a:r>
            <a:r>
              <a:rPr b="0" lang="en-US" sz="1600" spc="-1" strike="noStrike" u="sng">
                <a:solidFill>
                  <a:srgbClr val="000000"/>
                </a:solidFill>
                <a:uFillTx/>
                <a:latin typeface="Calibri"/>
                <a:ea typeface="Times New Roman"/>
              </a:rPr>
              <a:t>tet</a:t>
            </a:r>
            <a:r>
              <a:rPr b="0" lang="en-US" sz="1600" spc="18" strike="noStrike" u="sng">
                <a:solidFill>
                  <a:srgbClr val="000000"/>
                </a:solidFill>
                <a:uFillTx/>
                <a:latin typeface="Calibri"/>
                <a:ea typeface="Times New Roman"/>
              </a:rPr>
              <a:t> </a:t>
            </a:r>
            <a:r>
              <a:rPr b="0" lang="en-US" sz="1600" spc="-1" strike="noStrike" u="sng">
                <a:solidFill>
                  <a:srgbClr val="000000"/>
                </a:solidFill>
                <a:uFillTx/>
                <a:latin typeface="Calibri"/>
                <a:ea typeface="Times New Roman"/>
              </a:rPr>
              <a:t>werden</a:t>
            </a:r>
            <a:r>
              <a:rPr b="0" lang="en-US" sz="1600" spc="148" strike="noStrike" u="sng">
                <a:solidFill>
                  <a:srgbClr val="000000"/>
                </a:solidFill>
                <a:uFillTx/>
                <a:latin typeface="Calibri"/>
                <a:ea typeface="Times New Roman"/>
              </a:rPr>
              <a:t>.</a:t>
            </a:r>
            <a:r>
              <a:rPr b="0" lang="en-US" sz="1600" spc="58" strike="noStrike">
                <a:solidFill>
                  <a:srgbClr val="000000"/>
                </a:solidFill>
                <a:latin typeface="Calibri"/>
                <a:ea typeface="Times New Roman"/>
              </a:rPr>
              <a:t> </a:t>
            </a:r>
            <a:r>
              <a:rPr b="1" i="1" lang="en-US" sz="1600" spc="58" strike="noStrike" u="sng">
                <a:solidFill>
                  <a:srgbClr val="000000"/>
                </a:solidFill>
                <a:uFillTx/>
                <a:latin typeface="Calibri"/>
                <a:ea typeface="Times New Roman"/>
              </a:rPr>
              <a:t>(Auftrag zum Krieg gegen die Unterdr</a:t>
            </a:r>
            <a:r>
              <a:rPr b="1" i="1" lang="de" sz="1600" spc="58" strike="noStrike" u="sng">
                <a:solidFill>
                  <a:srgbClr val="000000"/>
                </a:solidFill>
                <a:uFillTx/>
                <a:latin typeface="Calibri"/>
                <a:ea typeface="Times New Roman"/>
              </a:rPr>
              <a:t>ü</a:t>
            </a:r>
            <a:r>
              <a:rPr b="1" i="1" lang="en-US" sz="1600" spc="58" strike="noStrike" u="sng">
                <a:solidFill>
                  <a:srgbClr val="000000"/>
                </a:solidFill>
                <a:uFillTx/>
                <a:latin typeface="Calibri"/>
                <a:ea typeface="Times New Roman"/>
              </a:rPr>
              <a:t>cker der Freiheit)</a:t>
            </a:r>
            <a:r>
              <a:rPr b="0" lang="en-US" sz="1600" spc="58" strike="noStrike">
                <a:solidFill>
                  <a:srgbClr val="000000"/>
                </a:solidFill>
                <a:latin typeface="Calibri"/>
                <a:ea typeface="Times New Roman"/>
              </a:rPr>
              <a:t> </a:t>
            </a:r>
            <a:r>
              <a:rPr b="0" lang="en-US" sz="1600" spc="-1" strike="noStrike">
                <a:solidFill>
                  <a:srgbClr val="000000"/>
                </a:solidFill>
                <a:latin typeface="Calibri"/>
                <a:ea typeface="Times New Roman"/>
              </a:rPr>
              <a:t>Eine</a:t>
            </a:r>
            <a:r>
              <a:rPr b="0" lang="en-US" sz="1600" spc="-7" strike="noStrike">
                <a:solidFill>
                  <a:srgbClr val="000000"/>
                </a:solidFill>
                <a:latin typeface="Calibri"/>
                <a:ea typeface="Times New Roman"/>
              </a:rPr>
              <a:t> </a:t>
            </a:r>
            <a:r>
              <a:rPr b="0" lang="en-US" sz="1600" spc="-1" strike="noStrike">
                <a:solidFill>
                  <a:srgbClr val="000000"/>
                </a:solidFill>
                <a:latin typeface="Calibri"/>
                <a:ea typeface="Times New Roman"/>
              </a:rPr>
              <a:t>Verhei</a:t>
            </a:r>
            <a:r>
              <a:rPr b="0" lang="en-US" sz="1600" spc="148" strike="noStrike">
                <a:solidFill>
                  <a:srgbClr val="000000"/>
                </a:solidFill>
                <a:latin typeface="Calibri"/>
                <a:ea typeface="Times New Roman"/>
              </a:rPr>
              <a:t>ß</a:t>
            </a:r>
            <a:r>
              <a:rPr b="0" lang="en-US" sz="1600" spc="-1" strike="noStrike">
                <a:solidFill>
                  <a:srgbClr val="000000"/>
                </a:solidFill>
                <a:latin typeface="Calibri"/>
                <a:ea typeface="Times New Roman"/>
              </a:rPr>
              <a:t>ung</a:t>
            </a:r>
            <a:r>
              <a:rPr b="0" lang="en-US" sz="1600" spc="24" strike="noStrike">
                <a:solidFill>
                  <a:srgbClr val="000000"/>
                </a:solidFill>
                <a:latin typeface="Calibri"/>
                <a:ea typeface="Times New Roman"/>
              </a:rPr>
              <a:t> </a:t>
            </a:r>
            <a:r>
              <a:rPr b="0" lang="en-US" sz="1600" spc="-1" strike="noStrike">
                <a:solidFill>
                  <a:srgbClr val="000000"/>
                </a:solidFill>
                <a:latin typeface="Calibri"/>
                <a:ea typeface="Times New Roman"/>
              </a:rPr>
              <a:t>hierf</a:t>
            </a:r>
            <a:r>
              <a:rPr b="0" lang="en-US" sz="1600" spc="148" strike="noStrike">
                <a:solidFill>
                  <a:srgbClr val="000000"/>
                </a:solidFill>
                <a:latin typeface="Calibri"/>
                <a:ea typeface="Times New Roman"/>
              </a:rPr>
              <a:t>ü</a:t>
            </a:r>
            <a:r>
              <a:rPr b="0" lang="en-US" sz="1600" spc="-1" strike="noStrike">
                <a:solidFill>
                  <a:srgbClr val="000000"/>
                </a:solidFill>
                <a:latin typeface="Calibri"/>
                <a:ea typeface="Times New Roman"/>
              </a:rPr>
              <a:t>r</a:t>
            </a:r>
            <a:r>
              <a:rPr b="0" lang="en-US" sz="1600" spc="32" strike="noStrike">
                <a:solidFill>
                  <a:srgbClr val="000000"/>
                </a:solidFill>
                <a:latin typeface="Calibri"/>
                <a:ea typeface="Times New Roman"/>
              </a:rPr>
              <a:t> </a:t>
            </a:r>
            <a:r>
              <a:rPr b="0" lang="en-US" sz="1600" spc="-1" strike="noStrike">
                <a:solidFill>
                  <a:srgbClr val="000000"/>
                </a:solidFill>
                <a:latin typeface="Calibri"/>
                <a:ea typeface="Times New Roman"/>
              </a:rPr>
              <a:t>ist</a:t>
            </a:r>
            <a:r>
              <a:rPr b="0" lang="en-US" sz="1600" spc="63" strike="noStrike">
                <a:solidFill>
                  <a:srgbClr val="000000"/>
                </a:solidFill>
                <a:latin typeface="Calibri"/>
                <a:ea typeface="Times New Roman"/>
              </a:rPr>
              <a:t> </a:t>
            </a:r>
            <a:r>
              <a:rPr b="0" lang="en-US" sz="1600" spc="-1" strike="noStrike">
                <a:solidFill>
                  <a:srgbClr val="000000"/>
                </a:solidFill>
                <a:latin typeface="Calibri"/>
                <a:ea typeface="Times New Roman"/>
              </a:rPr>
              <a:t>gew</a:t>
            </a:r>
            <a:r>
              <a:rPr b="0" lang="en-US" sz="1600" spc="148" strike="noStrike">
                <a:solidFill>
                  <a:srgbClr val="000000"/>
                </a:solidFill>
                <a:latin typeface="Calibri"/>
                <a:ea typeface="Times New Roman"/>
              </a:rPr>
              <a:t>ä</a:t>
            </a:r>
            <a:r>
              <a:rPr b="0" lang="en-US" sz="1600" spc="-1" strike="noStrike">
                <a:solidFill>
                  <a:srgbClr val="000000"/>
                </a:solidFill>
                <a:latin typeface="Calibri"/>
                <a:ea typeface="Times New Roman"/>
              </a:rPr>
              <a:t>hrleistet</a:t>
            </a:r>
            <a:r>
              <a:rPr b="0" lang="en-US" sz="1600" spc="43" strike="noStrike">
                <a:solidFill>
                  <a:srgbClr val="000000"/>
                </a:solidFill>
                <a:latin typeface="Calibri"/>
                <a:ea typeface="Times New Roman"/>
              </a:rPr>
              <a:t> </a:t>
            </a:r>
            <a:r>
              <a:rPr b="0" lang="en-US" sz="1600" spc="-1" strike="noStrike">
                <a:solidFill>
                  <a:srgbClr val="000000"/>
                </a:solidFill>
                <a:latin typeface="Calibri"/>
                <a:ea typeface="Times New Roman"/>
              </a:rPr>
              <a:t>in </a:t>
            </a:r>
            <a:r>
              <a:rPr b="0" lang="en-US" sz="1600" spc="18" strike="noStrike">
                <a:solidFill>
                  <a:srgbClr val="000000"/>
                </a:solidFill>
                <a:latin typeface="Calibri"/>
                <a:ea typeface="Times New Roman"/>
              </a:rPr>
              <a:t>der </a:t>
            </a:r>
            <a:r>
              <a:rPr b="0" lang="en-US" sz="1600" spc="18" strike="noStrike">
                <a:solidFill>
                  <a:srgbClr val="000000"/>
                </a:solidFill>
                <a:highlight>
                  <a:srgbClr val="ffff00"/>
                </a:highlight>
                <a:latin typeface="Calibri"/>
                <a:ea typeface="Times New Roman"/>
              </a:rPr>
              <a:t>Tora</a:t>
            </a:r>
            <a:r>
              <a:rPr b="0" lang="en-US" sz="1600" spc="12" strike="noStrike">
                <a:solidFill>
                  <a:srgbClr val="000000"/>
                </a:solidFill>
                <a:latin typeface="Calibri"/>
                <a:ea typeface="Times New Roman"/>
              </a:rPr>
              <a:t>,</a:t>
            </a:r>
            <a:r>
              <a:rPr b="0" lang="en-US" sz="1600" spc="32" strike="noStrike">
                <a:solidFill>
                  <a:srgbClr val="000000"/>
                </a:solidFill>
                <a:latin typeface="Calibri"/>
                <a:ea typeface="Times New Roman"/>
              </a:rPr>
              <a:t> </a:t>
            </a:r>
            <a:r>
              <a:rPr b="0" lang="en-US" sz="1600" spc="18" strike="noStrike">
                <a:solidFill>
                  <a:srgbClr val="000000"/>
                </a:solidFill>
                <a:latin typeface="Calibri"/>
                <a:ea typeface="Times New Roman"/>
              </a:rPr>
              <a:t>im</a:t>
            </a:r>
            <a:r>
              <a:rPr b="0" lang="en-US" sz="1600" spc="38" strike="noStrike">
                <a:solidFill>
                  <a:srgbClr val="000000"/>
                </a:solidFill>
                <a:latin typeface="Calibri"/>
                <a:ea typeface="Times New Roman"/>
              </a:rPr>
              <a:t> </a:t>
            </a:r>
            <a:r>
              <a:rPr b="0" lang="en-US" sz="1600" spc="18" strike="noStrike" u="sng">
                <a:solidFill>
                  <a:srgbClr val="000000"/>
                </a:solidFill>
                <a:uFillTx/>
                <a:latin typeface="Calibri"/>
                <a:ea typeface="Times New Roman"/>
              </a:rPr>
              <a:t>Evangelium</a:t>
            </a:r>
            <a:r>
              <a:rPr b="0" lang="en-US" sz="1600" spc="43" strike="noStrike">
                <a:solidFill>
                  <a:srgbClr val="000000"/>
                </a:solidFill>
                <a:latin typeface="Calibri"/>
                <a:ea typeface="Times New Roman"/>
              </a:rPr>
              <a:t> </a:t>
            </a:r>
            <a:r>
              <a:rPr b="0" lang="en-US" sz="1600" spc="18" strike="noStrike">
                <a:solidFill>
                  <a:srgbClr val="000000"/>
                </a:solidFill>
                <a:latin typeface="Calibri"/>
                <a:ea typeface="Times New Roman"/>
              </a:rPr>
              <a:t>und im</a:t>
            </a:r>
            <a:r>
              <a:rPr b="0" lang="en-US" sz="1600" spc="38" strike="noStrike">
                <a:solidFill>
                  <a:srgbClr val="000000"/>
                </a:solidFill>
                <a:latin typeface="Calibri"/>
                <a:ea typeface="Times New Roman"/>
              </a:rPr>
              <a:t> </a:t>
            </a:r>
            <a:r>
              <a:rPr b="0" lang="en-US" sz="1600" spc="18" strike="noStrike">
                <a:solidFill>
                  <a:srgbClr val="000000"/>
                </a:solidFill>
                <a:latin typeface="Calibri"/>
                <a:ea typeface="Times New Roman"/>
              </a:rPr>
              <a:t>Koran</a:t>
            </a:r>
            <a:r>
              <a:rPr b="0" lang="en-US" sz="1600" spc="12" strike="noStrike">
                <a:solidFill>
                  <a:srgbClr val="000000"/>
                </a:solidFill>
                <a:latin typeface="Calibri"/>
                <a:ea typeface="Times New Roman"/>
              </a:rPr>
              <a:t>;</a:t>
            </a:r>
            <a:r>
              <a:rPr b="0" lang="en-US" sz="1600" spc="38" strike="noStrike">
                <a:solidFill>
                  <a:srgbClr val="000000"/>
                </a:solidFill>
                <a:latin typeface="Calibri"/>
                <a:ea typeface="Times New Roman"/>
              </a:rPr>
              <a:t> </a:t>
            </a:r>
            <a:r>
              <a:rPr b="0" lang="en-US" sz="1600" spc="18" strike="noStrike">
                <a:solidFill>
                  <a:srgbClr val="000000"/>
                </a:solidFill>
                <a:latin typeface="Calibri"/>
                <a:ea typeface="Times New Roman"/>
              </a:rPr>
              <a:t>und</a:t>
            </a:r>
            <a:r>
              <a:rPr b="0" lang="en-US" sz="1600" spc="12" strike="noStrike">
                <a:solidFill>
                  <a:srgbClr val="000000"/>
                </a:solidFill>
                <a:latin typeface="Calibri"/>
                <a:ea typeface="Times New Roman"/>
              </a:rPr>
              <a:t> </a:t>
            </a:r>
            <a:r>
              <a:rPr b="0" lang="en-US" sz="1600" spc="18" strike="noStrike">
                <a:solidFill>
                  <a:srgbClr val="000000"/>
                </a:solidFill>
                <a:latin typeface="Calibri"/>
                <a:ea typeface="Times New Roman"/>
              </a:rPr>
              <a:t>wer</a:t>
            </a:r>
            <a:r>
              <a:rPr b="0" lang="en-US" sz="1600" spc="32" strike="noStrike">
                <a:solidFill>
                  <a:srgbClr val="000000"/>
                </a:solidFill>
                <a:latin typeface="Calibri"/>
                <a:ea typeface="Times New Roman"/>
              </a:rPr>
              <a:t> </a:t>
            </a:r>
            <a:r>
              <a:rPr b="0" lang="en-US" sz="1600" spc="18" strike="noStrike">
                <a:solidFill>
                  <a:srgbClr val="000000"/>
                </a:solidFill>
                <a:latin typeface="Calibri"/>
                <a:ea typeface="Times New Roman"/>
              </a:rPr>
              <a:t>h</a:t>
            </a:r>
            <a:r>
              <a:rPr b="0" lang="en-US" sz="1600" spc="12" strike="noStrike">
                <a:solidFill>
                  <a:srgbClr val="000000"/>
                </a:solidFill>
                <a:latin typeface="Calibri"/>
                <a:ea typeface="Times New Roman"/>
              </a:rPr>
              <a:t>ä</a:t>
            </a:r>
            <a:r>
              <a:rPr b="0" lang="en-US" sz="1600" spc="18" strike="noStrike">
                <a:solidFill>
                  <a:srgbClr val="000000"/>
                </a:solidFill>
                <a:latin typeface="Calibri"/>
                <a:ea typeface="Times New Roman"/>
              </a:rPr>
              <a:t>lt</a:t>
            </a:r>
            <a:r>
              <a:rPr b="0" lang="en-US" sz="1600" spc="63" strike="noStrike">
                <a:solidFill>
                  <a:srgbClr val="000000"/>
                </a:solidFill>
                <a:latin typeface="Calibri"/>
                <a:ea typeface="Times New Roman"/>
              </a:rPr>
              <a:t> </a:t>
            </a:r>
            <a:r>
              <a:rPr b="0" lang="en-US" sz="1600" spc="18" strike="noStrike">
                <a:solidFill>
                  <a:srgbClr val="000000"/>
                </a:solidFill>
                <a:latin typeface="Calibri"/>
                <a:ea typeface="Times New Roman"/>
              </a:rPr>
              <a:t>seine</a:t>
            </a:r>
            <a:r>
              <a:rPr b="0" lang="en-US" sz="1600" spc="-7" strike="noStrike">
                <a:solidFill>
                  <a:srgbClr val="000000"/>
                </a:solidFill>
                <a:latin typeface="Calibri"/>
                <a:ea typeface="Times New Roman"/>
              </a:rPr>
              <a:t> </a:t>
            </a:r>
            <a:r>
              <a:rPr b="0" lang="en-US" sz="1600" spc="18" strike="noStrike">
                <a:solidFill>
                  <a:srgbClr val="000000"/>
                </a:solidFill>
                <a:latin typeface="Calibri"/>
                <a:ea typeface="Times New Roman"/>
              </a:rPr>
              <a:t>Verhei</a:t>
            </a:r>
            <a:r>
              <a:rPr b="0" lang="en-US" sz="1600" spc="12" strike="noStrike">
                <a:solidFill>
                  <a:srgbClr val="000000"/>
                </a:solidFill>
                <a:latin typeface="Calibri"/>
                <a:ea typeface="Times New Roman"/>
              </a:rPr>
              <a:t>ßung</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getreuer</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als</a:t>
            </a:r>
            <a:r>
              <a:rPr b="0" lang="en-US" sz="1600" spc="-35" strike="noStrike">
                <a:solidFill>
                  <a:srgbClr val="000000"/>
                </a:solidFill>
                <a:latin typeface="Calibri"/>
                <a:ea typeface="Times New Roman"/>
              </a:rPr>
              <a:t> </a:t>
            </a:r>
            <a:r>
              <a:rPr b="0" lang="en-US" sz="1600" spc="12" strike="noStrike">
                <a:solidFill>
                  <a:srgbClr val="000000"/>
                </a:solidFill>
                <a:latin typeface="Calibri"/>
                <a:ea typeface="Times New Roman"/>
              </a:rPr>
              <a:t>Allah?</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Freut</a:t>
            </a:r>
            <a:r>
              <a:rPr b="0" lang="en-US" sz="1600" spc="-1" strike="noStrike">
                <a:solidFill>
                  <a:srgbClr val="000000"/>
                </a:solidFill>
                <a:latin typeface="Calibri"/>
                <a:ea typeface="Times New Roman"/>
              </a:rPr>
              <a:t> </a:t>
            </a:r>
            <a:r>
              <a:rPr b="0" lang="en-US" sz="1600" spc="12" strike="noStrike">
                <a:solidFill>
                  <a:srgbClr val="000000"/>
                </a:solidFill>
                <a:latin typeface="Calibri"/>
                <a:ea typeface="Times New Roman"/>
              </a:rPr>
              <a:t>euch</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daher</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des</a:t>
            </a:r>
            <a:r>
              <a:rPr b="0" lang="en-US" sz="1600" spc="83" strike="noStrike">
                <a:solidFill>
                  <a:srgbClr val="000000"/>
                </a:solidFill>
                <a:latin typeface="Calibri"/>
                <a:ea typeface="Times New Roman"/>
              </a:rPr>
              <a:t> </a:t>
            </a:r>
            <a:r>
              <a:rPr b="0" lang="en-US" sz="1600" spc="12" strike="noStrike">
                <a:solidFill>
                  <a:srgbClr val="000000"/>
                </a:solidFill>
                <a:latin typeface="Calibri"/>
                <a:ea typeface="Times New Roman"/>
              </a:rPr>
              <a:t>Gesch</a:t>
            </a:r>
            <a:r>
              <a:rPr b="0" lang="en-US" sz="1600" spc="9" strike="noStrike">
                <a:solidFill>
                  <a:srgbClr val="000000"/>
                </a:solidFill>
                <a:latin typeface="Calibri"/>
                <a:ea typeface="Times New Roman"/>
              </a:rPr>
              <a:t>ä</a:t>
            </a:r>
            <a:r>
              <a:rPr b="0" lang="en-US" sz="1600" spc="12" strike="noStrike">
                <a:solidFill>
                  <a:srgbClr val="000000"/>
                </a:solidFill>
                <a:latin typeface="Calibri"/>
                <a:ea typeface="Times New Roman"/>
              </a:rPr>
              <a:t>fts</a:t>
            </a:r>
            <a:r>
              <a:rPr b="0" lang="en-US" sz="1600" spc="52" strike="noStrike">
                <a:solidFill>
                  <a:srgbClr val="000000"/>
                </a:solidFill>
                <a:latin typeface="Calibri"/>
                <a:ea typeface="Times New Roman"/>
              </a:rPr>
              <a:t> </a:t>
            </a:r>
            <a:r>
              <a:rPr b="0" i="1" lang="en-US" sz="1600" spc="9" strike="noStrike">
                <a:solidFill>
                  <a:srgbClr val="000000"/>
                </a:solidFill>
                <a:latin typeface="Calibri"/>
                <a:ea typeface="Times New Roman"/>
              </a:rPr>
              <a:t>(</a:t>
            </a:r>
            <a:r>
              <a:rPr b="0" i="1" lang="en-US" sz="1600" spc="12" strike="noStrike">
                <a:solidFill>
                  <a:srgbClr val="000000"/>
                </a:solidFill>
                <a:latin typeface="Calibri"/>
                <a:ea typeface="Times New Roman"/>
              </a:rPr>
              <a:t>Vertrag</a:t>
            </a:r>
            <a:r>
              <a:rPr b="0" i="1" lang="en-US" sz="1600" spc="-15" strike="noStrike">
                <a:solidFill>
                  <a:srgbClr val="000000"/>
                </a:solidFill>
                <a:latin typeface="Calibri"/>
                <a:ea typeface="Times New Roman"/>
              </a:rPr>
              <a:t> </a:t>
            </a:r>
            <a:r>
              <a:rPr b="0" i="1" lang="en-US" sz="1600" spc="12" strike="noStrike">
                <a:solidFill>
                  <a:srgbClr val="000000"/>
                </a:solidFill>
                <a:latin typeface="Calibri"/>
                <a:ea typeface="Times New Roman"/>
              </a:rPr>
              <a:t>zur</a:t>
            </a:r>
            <a:r>
              <a:rPr b="0" i="1" lang="en-US" sz="1600" spc="9" strike="noStrike">
                <a:solidFill>
                  <a:srgbClr val="000000"/>
                </a:solidFill>
                <a:latin typeface="Calibri"/>
                <a:ea typeface="Times New Roman"/>
              </a:rPr>
              <a:t> </a:t>
            </a:r>
            <a:r>
              <a:rPr b="0" i="1" lang="en-US" sz="1600" spc="12" strike="noStrike">
                <a:solidFill>
                  <a:srgbClr val="000000"/>
                </a:solidFill>
                <a:latin typeface="Calibri"/>
                <a:ea typeface="Times New Roman"/>
              </a:rPr>
              <a:t>Freiheit</a:t>
            </a:r>
            <a:r>
              <a:rPr b="0" i="1" lang="en-US" sz="1600" spc="9" strike="noStrike">
                <a:solidFill>
                  <a:srgbClr val="000000"/>
                </a:solidFill>
                <a:latin typeface="Calibri"/>
                <a:ea typeface="Times New Roman"/>
              </a:rPr>
              <a:t>)</a:t>
            </a:r>
            <a:r>
              <a:rPr b="0" lang="en-US" sz="1600" spc="9" strike="noStrike">
                <a:solidFill>
                  <a:srgbClr val="000000"/>
                </a:solidFill>
                <a:latin typeface="Calibri"/>
                <a:ea typeface="Times New Roman"/>
              </a:rPr>
              <a:t>,</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das</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ihr</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abgeschlossen</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habt</a:t>
            </a:r>
            <a:r>
              <a:rPr b="0" lang="en-US" sz="1600" spc="9" strike="noStrike">
                <a:solidFill>
                  <a:srgbClr val="000000"/>
                </a:solidFill>
                <a:latin typeface="Calibri"/>
                <a:ea typeface="Times New Roman"/>
              </a:rPr>
              <a:t>;</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u</a:t>
            </a:r>
            <a:r>
              <a:rPr b="0" lang="en-US" sz="1600" spc="9" strike="noStrike">
                <a:solidFill>
                  <a:srgbClr val="000000"/>
                </a:solidFill>
                <a:latin typeface="Calibri"/>
                <a:ea typeface="Times New Roman"/>
              </a:rPr>
              <a:t>nd</a:t>
            </a:r>
            <a:r>
              <a:rPr b="0" lang="en-US" sz="1600" spc="63" strike="noStrike">
                <a:solidFill>
                  <a:srgbClr val="000000"/>
                </a:solidFill>
                <a:latin typeface="Calibri"/>
                <a:ea typeface="Times New Roman"/>
              </a:rPr>
              <a:t> </a:t>
            </a:r>
            <a:r>
              <a:rPr b="0" lang="en-US" sz="1600" spc="9" strike="noStrike">
                <a:solidFill>
                  <a:srgbClr val="000000"/>
                </a:solidFill>
                <a:latin typeface="Calibri"/>
                <a:ea typeface="Times New Roman"/>
              </a:rPr>
              <a:t>das</a:t>
            </a:r>
            <a:r>
              <a:rPr b="0" lang="en-US" sz="1600" spc="24" strike="noStrike">
                <a:solidFill>
                  <a:srgbClr val="000000"/>
                </a:solidFill>
                <a:latin typeface="Calibri"/>
                <a:ea typeface="Times New Roman"/>
              </a:rPr>
              <a:t> </a:t>
            </a:r>
            <a:r>
              <a:rPr b="0" lang="en-US" sz="1600" spc="9" strike="noStrike">
                <a:solidFill>
                  <a:srgbClr val="000000"/>
                </a:solidFill>
                <a:latin typeface="Calibri"/>
                <a:ea typeface="Times New Roman"/>
              </a:rPr>
              <a:t>ist</a:t>
            </a:r>
            <a:r>
              <a:rPr b="0" lang="en-US" sz="1600" spc="58" strike="noStrike">
                <a:solidFill>
                  <a:srgbClr val="000000"/>
                </a:solidFill>
                <a:latin typeface="Calibri"/>
                <a:ea typeface="Times New Roman"/>
              </a:rPr>
              <a:t> </a:t>
            </a:r>
            <a:r>
              <a:rPr b="0" lang="en-US" sz="1600" spc="9" strike="noStrike">
                <a:solidFill>
                  <a:srgbClr val="000000"/>
                </a:solidFill>
                <a:latin typeface="Calibri"/>
                <a:ea typeface="Times New Roman"/>
              </a:rPr>
              <a:t>die</a:t>
            </a:r>
            <a:r>
              <a:rPr b="0" lang="en-US" sz="1600" spc="-1" strike="noStrike">
                <a:solidFill>
                  <a:srgbClr val="000000"/>
                </a:solidFill>
                <a:latin typeface="Calibri"/>
                <a:ea typeface="Times New Roman"/>
              </a:rPr>
              <a:t> gro</a:t>
            </a:r>
            <a:r>
              <a:rPr b="0" lang="en-US" sz="1600" spc="69" strike="noStrike">
                <a:solidFill>
                  <a:srgbClr val="000000"/>
                </a:solidFill>
                <a:latin typeface="Calibri"/>
                <a:ea typeface="Times New Roman"/>
              </a:rPr>
              <a:t>ß</a:t>
            </a:r>
            <a:r>
              <a:rPr b="0" lang="en-US" sz="1600" spc="-1" strike="noStrike">
                <a:solidFill>
                  <a:srgbClr val="000000"/>
                </a:solidFill>
                <a:latin typeface="Calibri"/>
                <a:ea typeface="Times New Roman"/>
              </a:rPr>
              <a:t>e</a:t>
            </a:r>
            <a:r>
              <a:rPr b="0" lang="en-US" sz="1600" spc="77" strike="noStrike">
                <a:solidFill>
                  <a:srgbClr val="000000"/>
                </a:solidFill>
                <a:latin typeface="Calibri"/>
                <a:ea typeface="Times New Roman"/>
              </a:rPr>
              <a:t> </a:t>
            </a:r>
            <a:r>
              <a:rPr b="0" lang="en-US" sz="1600" spc="-1" strike="noStrike">
                <a:solidFill>
                  <a:srgbClr val="000000"/>
                </a:solidFill>
                <a:latin typeface="Calibri"/>
                <a:ea typeface="Times New Roman"/>
              </a:rPr>
              <a:t>Gl</a:t>
            </a:r>
            <a:r>
              <a:rPr b="0" lang="en-US" sz="1600" spc="69" strike="noStrike">
                <a:solidFill>
                  <a:srgbClr val="000000"/>
                </a:solidFill>
                <a:latin typeface="Calibri"/>
                <a:ea typeface="Times New Roman"/>
              </a:rPr>
              <a:t>ü</a:t>
            </a:r>
            <a:r>
              <a:rPr b="0" lang="en-US" sz="1600" spc="-1" strike="noStrike">
                <a:solidFill>
                  <a:srgbClr val="000000"/>
                </a:solidFill>
                <a:latin typeface="Calibri"/>
                <a:ea typeface="Times New Roman"/>
              </a:rPr>
              <a:t>ckseligkeit</a:t>
            </a:r>
            <a:r>
              <a:rPr b="0" lang="en-US" sz="1600" spc="-197" strike="noStrike">
                <a:solidFill>
                  <a:srgbClr val="000000"/>
                </a:solidFill>
                <a:latin typeface="Calibri"/>
                <a:ea typeface="Times New Roman"/>
              </a:rPr>
              <a:t> </a:t>
            </a:r>
            <a:r>
              <a:rPr b="0" lang="en-US" sz="1600" spc="69" strike="noStrike">
                <a:solidFill>
                  <a:srgbClr val="000000"/>
                </a:solidFill>
                <a:latin typeface="Calibri"/>
                <a:ea typeface="Times New Roman"/>
              </a:rPr>
              <a:t>….</a:t>
            </a:r>
            <a:endParaRPr b="0" lang="de-DE"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1226160" y="1263960"/>
            <a:ext cx="6488280" cy="3869640"/>
          </a:xfrm>
          <a:prstGeom prst="rect">
            <a:avLst/>
          </a:prstGeom>
          <a:noFill/>
          <a:ln w="0">
            <a:noFill/>
          </a:ln>
        </p:spPr>
        <p:style>
          <a:lnRef idx="0"/>
          <a:fillRef idx="0"/>
          <a:effectRef idx="0"/>
          <a:fontRef idx="minor"/>
        </p:style>
        <p:txBody>
          <a:bodyPr lIns="90000" rIns="90000" tIns="45000" bIns="45000" anchor="t">
            <a:spAutoFit/>
          </a:bodyPr>
          <a:p>
            <a:pPr marL="13320" defTabSz="914400">
              <a:lnSpc>
                <a:spcPct val="100000"/>
              </a:lnSpc>
              <a:spcBef>
                <a:spcPts val="1191"/>
              </a:spcBef>
            </a:pPr>
            <a:r>
              <a:rPr b="0" lang="en-US" sz="1600" spc="-1" strike="noStrike">
                <a:solidFill>
                  <a:srgbClr val="000000"/>
                </a:solidFill>
                <a:latin typeface="Calibri"/>
                <a:ea typeface="Times New Roman"/>
              </a:rPr>
              <a:t> </a:t>
            </a:r>
            <a:r>
              <a:rPr b="0" lang="en-US" sz="1600" spc="32" strike="noStrike">
                <a:solidFill>
                  <a:srgbClr val="000000"/>
                </a:solidFill>
                <a:latin typeface="Calibri"/>
                <a:ea typeface="Times New Roman"/>
              </a:rPr>
              <a:t>16.</a:t>
            </a:r>
            <a:r>
              <a:rPr b="0" lang="en-US" sz="1600" spc="12" strike="noStrike">
                <a:solidFill>
                  <a:srgbClr val="000000"/>
                </a:solidFill>
                <a:latin typeface="Calibri"/>
                <a:ea typeface="Times New Roman"/>
              </a:rPr>
              <a:t>       </a:t>
            </a:r>
            <a:endParaRPr b="0" lang="de-DE" sz="1600" spc="-1" strike="noStrike">
              <a:solidFill>
                <a:srgbClr val="000000"/>
              </a:solidFill>
              <a:latin typeface="Arial"/>
            </a:endParaRPr>
          </a:p>
          <a:p>
            <a:pPr marL="13320" defTabSz="914400">
              <a:lnSpc>
                <a:spcPct val="100000"/>
              </a:lnSpc>
              <a:spcBef>
                <a:spcPts val="1191"/>
              </a:spcBef>
            </a:pPr>
            <a:r>
              <a:rPr b="1" lang="en-US" sz="1600" spc="38" strike="noStrike">
                <a:solidFill>
                  <a:srgbClr val="000000"/>
                </a:solidFill>
                <a:latin typeface="Calibri"/>
                <a:ea typeface="Times New Roman"/>
              </a:rPr>
              <a:t>Achtundvierzigste</a:t>
            </a:r>
            <a:r>
              <a:rPr b="1" lang="en-US" sz="1600" spc="117" strike="noStrike">
                <a:solidFill>
                  <a:srgbClr val="000000"/>
                </a:solidFill>
                <a:latin typeface="Calibri"/>
                <a:ea typeface="Times New Roman"/>
              </a:rPr>
              <a:t> </a:t>
            </a:r>
            <a:r>
              <a:rPr b="1" lang="en-US" sz="1600" spc="38" strike="noStrike">
                <a:solidFill>
                  <a:srgbClr val="000000"/>
                </a:solidFill>
                <a:latin typeface="Calibri"/>
                <a:ea typeface="Times New Roman"/>
              </a:rPr>
              <a:t>Su</a:t>
            </a:r>
            <a:r>
              <a:rPr b="1" lang="en-US" sz="1600" spc="32" strike="noStrike">
                <a:solidFill>
                  <a:srgbClr val="000000"/>
                </a:solidFill>
                <a:latin typeface="Calibri"/>
                <a:ea typeface="Times New Roman"/>
              </a:rPr>
              <a:t>re</a:t>
            </a:r>
            <a:r>
              <a:rPr b="1" lang="en-US" sz="1600" spc="12" strike="noStrike">
                <a:solidFill>
                  <a:srgbClr val="000000"/>
                </a:solidFill>
                <a:latin typeface="Calibri"/>
                <a:ea typeface="Times New Roman"/>
              </a:rPr>
              <a:t> </a:t>
            </a:r>
            <a:r>
              <a:rPr b="1" lang="en-US" sz="1600" spc="32" strike="noStrike">
                <a:solidFill>
                  <a:srgbClr val="000000"/>
                </a:solidFill>
                <a:latin typeface="Calibri"/>
                <a:ea typeface="Times New Roman"/>
              </a:rPr>
              <a:t>– Der</a:t>
            </a:r>
            <a:r>
              <a:rPr b="1" lang="en-US" sz="1600" spc="72" strike="noStrike">
                <a:solidFill>
                  <a:srgbClr val="000000"/>
                </a:solidFill>
                <a:latin typeface="Calibri"/>
                <a:ea typeface="Times New Roman"/>
              </a:rPr>
              <a:t> </a:t>
            </a:r>
            <a:r>
              <a:rPr b="1" lang="en-US" sz="1600" spc="32" strike="noStrike">
                <a:solidFill>
                  <a:srgbClr val="000000"/>
                </a:solidFill>
                <a:latin typeface="Calibri"/>
                <a:ea typeface="Times New Roman"/>
              </a:rPr>
              <a:t>Sieg</a:t>
            </a:r>
            <a:r>
              <a:rPr b="1"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13320" defTabSz="914400">
              <a:lnSpc>
                <a:spcPct val="100000"/>
              </a:lnSpc>
              <a:spcBef>
                <a:spcPts val="1191"/>
              </a:spcBef>
            </a:pPr>
            <a:endParaRPr b="0" lang="de-DE" sz="1600" spc="-1" strike="noStrike">
              <a:solidFill>
                <a:srgbClr val="000000"/>
              </a:solidFill>
              <a:latin typeface="Arial"/>
            </a:endParaRPr>
          </a:p>
          <a:p>
            <a:pPr marL="15840" defTabSz="914400">
              <a:lnSpc>
                <a:spcPct val="100000"/>
              </a:lnSpc>
            </a:pPr>
            <a:r>
              <a:rPr b="0" lang="en-US" sz="1600" spc="58" strike="noStrike">
                <a:solidFill>
                  <a:srgbClr val="000000"/>
                </a:solidFill>
                <a:latin typeface="Calibri"/>
                <a:ea typeface="Times New Roman"/>
              </a:rPr>
              <a:t>…</a:t>
            </a:r>
            <a:r>
              <a:rPr b="0" lang="en-US" sz="1600" spc="58" strike="noStrike">
                <a:solidFill>
                  <a:srgbClr val="000000"/>
                </a:solidFill>
                <a:latin typeface="Calibri"/>
                <a:ea typeface="Times New Roman"/>
              </a:rPr>
              <a:t>..</a:t>
            </a:r>
            <a:r>
              <a:rPr b="0" lang="en-US" sz="1600" spc="72" strike="noStrike">
                <a:solidFill>
                  <a:srgbClr val="000000"/>
                </a:solidFill>
                <a:latin typeface="Calibri"/>
                <a:ea typeface="Times New Roman"/>
              </a:rPr>
              <a:t> </a:t>
            </a:r>
            <a:r>
              <a:rPr b="0" lang="en-US" sz="1600" spc="63" strike="noStrike">
                <a:solidFill>
                  <a:srgbClr val="000000"/>
                </a:solidFill>
                <a:latin typeface="Calibri"/>
                <a:ea typeface="Times New Roman"/>
              </a:rPr>
              <a:t>Du</a:t>
            </a:r>
            <a:r>
              <a:rPr b="0" lang="en-US" sz="1600" spc="97" strike="noStrike">
                <a:solidFill>
                  <a:srgbClr val="000000"/>
                </a:solidFill>
                <a:latin typeface="Calibri"/>
                <a:ea typeface="Times New Roman"/>
              </a:rPr>
              <a:t> </a:t>
            </a:r>
            <a:r>
              <a:rPr b="0" lang="en-US" sz="1600" spc="63" strike="noStrike">
                <a:solidFill>
                  <a:srgbClr val="000000"/>
                </a:solidFill>
                <a:latin typeface="Calibri"/>
                <a:ea typeface="Times New Roman"/>
              </a:rPr>
              <a:t>siehst</a:t>
            </a:r>
            <a:r>
              <a:rPr b="0" lang="en-US" sz="1600" spc="72" strike="noStrike">
                <a:solidFill>
                  <a:srgbClr val="000000"/>
                </a:solidFill>
                <a:latin typeface="Calibri"/>
                <a:ea typeface="Times New Roman"/>
              </a:rPr>
              <a:t> </a:t>
            </a:r>
            <a:r>
              <a:rPr b="0" lang="en-US" sz="1600" spc="63" strike="noStrike">
                <a:solidFill>
                  <a:srgbClr val="000000"/>
                </a:solidFill>
                <a:latin typeface="Calibri"/>
                <a:ea typeface="Times New Roman"/>
              </a:rPr>
              <a:t>sie</a:t>
            </a:r>
            <a:r>
              <a:rPr b="0" lang="en-US" sz="1600" spc="77" strike="noStrike">
                <a:solidFill>
                  <a:srgbClr val="000000"/>
                </a:solidFill>
                <a:latin typeface="Calibri"/>
                <a:ea typeface="Times New Roman"/>
              </a:rPr>
              <a:t> </a:t>
            </a:r>
            <a:r>
              <a:rPr b="0" lang="en-US" sz="1600" spc="63" strike="noStrike">
                <a:solidFill>
                  <a:srgbClr val="000000"/>
                </a:solidFill>
                <a:latin typeface="Calibri"/>
                <a:ea typeface="Times New Roman"/>
              </a:rPr>
              <a:t>sich</a:t>
            </a:r>
            <a:r>
              <a:rPr b="0" lang="en-US" sz="1600" spc="49" strike="noStrike">
                <a:solidFill>
                  <a:srgbClr val="000000"/>
                </a:solidFill>
                <a:latin typeface="Calibri"/>
                <a:ea typeface="Times New Roman"/>
              </a:rPr>
              <a:t> </a:t>
            </a:r>
            <a:r>
              <a:rPr b="0" lang="en-US" sz="1600" spc="63" strike="noStrike">
                <a:solidFill>
                  <a:srgbClr val="000000"/>
                </a:solidFill>
                <a:latin typeface="Calibri"/>
                <a:ea typeface="Times New Roman"/>
              </a:rPr>
              <a:t>verneigen und niederwerfen</a:t>
            </a:r>
            <a:r>
              <a:rPr b="0" lang="en-US" sz="1600" spc="58" strike="noStrike">
                <a:solidFill>
                  <a:srgbClr val="000000"/>
                </a:solidFill>
                <a:latin typeface="Calibri"/>
                <a:ea typeface="Times New Roman"/>
              </a:rPr>
              <a:t>,</a:t>
            </a:r>
            <a:r>
              <a:rPr b="0" lang="en-US" sz="1600" spc="69" strike="noStrike">
                <a:solidFill>
                  <a:srgbClr val="000000"/>
                </a:solidFill>
                <a:latin typeface="Calibri"/>
                <a:ea typeface="Times New Roman"/>
              </a:rPr>
              <a:t> </a:t>
            </a:r>
            <a:r>
              <a:rPr b="0" lang="en-US" sz="1600" spc="63" strike="noStrike">
                <a:solidFill>
                  <a:srgbClr val="000000"/>
                </a:solidFill>
                <a:latin typeface="Calibri"/>
                <a:ea typeface="Times New Roman"/>
              </a:rPr>
              <a:t>Huldbegehrend</a:t>
            </a:r>
            <a:r>
              <a:rPr b="0" lang="en-US" sz="1600" spc="32" strike="noStrike">
                <a:solidFill>
                  <a:srgbClr val="000000"/>
                </a:solidFill>
                <a:latin typeface="Calibri"/>
                <a:ea typeface="Times New Roman"/>
              </a:rPr>
              <a:t> </a:t>
            </a:r>
            <a:r>
              <a:rPr b="0" lang="en-US" sz="1600" spc="63" strike="noStrike">
                <a:solidFill>
                  <a:srgbClr val="000000"/>
                </a:solidFill>
                <a:latin typeface="Calibri"/>
                <a:ea typeface="Times New Roman"/>
              </a:rPr>
              <a:t>von</a:t>
            </a:r>
            <a:r>
              <a:rPr b="0" lang="en-US" sz="1600" spc="-12" strike="noStrike">
                <a:solidFill>
                  <a:srgbClr val="000000"/>
                </a:solidFill>
                <a:latin typeface="Calibri"/>
                <a:ea typeface="Times New Roman"/>
              </a:rPr>
              <a:t> </a:t>
            </a:r>
            <a:r>
              <a:rPr b="0" lang="en-US" sz="1600" spc="63" strike="noStrike">
                <a:solidFill>
                  <a:srgbClr val="000000"/>
                </a:solidFill>
                <a:latin typeface="Calibri"/>
                <a:ea typeface="Times New Roman"/>
              </a:rPr>
              <a:t>Allah</a:t>
            </a:r>
            <a:r>
              <a:rPr b="0" lang="en-US" sz="1600" spc="52" strike="noStrike">
                <a:solidFill>
                  <a:srgbClr val="000000"/>
                </a:solidFill>
                <a:latin typeface="Calibri"/>
                <a:ea typeface="Times New Roman"/>
              </a:rPr>
              <a:t> </a:t>
            </a:r>
            <a:r>
              <a:rPr b="0" lang="en-US" sz="1600" spc="63" strike="noStrike">
                <a:solidFill>
                  <a:srgbClr val="000000"/>
                </a:solidFill>
                <a:latin typeface="Calibri"/>
                <a:ea typeface="Times New Roman"/>
              </a:rPr>
              <a:t>un</a:t>
            </a:r>
            <a:r>
              <a:rPr b="0" lang="en-US" sz="1600" spc="58" strike="noStrike">
                <a:solidFill>
                  <a:srgbClr val="000000"/>
                </a:solidFill>
                <a:latin typeface="Calibri"/>
                <a:ea typeface="Times New Roman"/>
              </a:rPr>
              <a:t>d</a:t>
            </a:r>
            <a:r>
              <a:rPr b="0" lang="en-US" sz="1600" spc="12" strike="noStrike">
                <a:solidFill>
                  <a:srgbClr val="000000"/>
                </a:solidFill>
                <a:latin typeface="Calibri"/>
                <a:ea typeface="Times New Roman"/>
              </a:rPr>
              <a:t> </a:t>
            </a:r>
            <a:r>
              <a:rPr b="0" lang="en-US" sz="1600" spc="58" strike="noStrike">
                <a:solidFill>
                  <a:srgbClr val="000000"/>
                </a:solidFill>
                <a:latin typeface="Calibri"/>
                <a:ea typeface="Times New Roman"/>
              </a:rPr>
              <a:t>Wohlgefallen.</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3240" defTabSz="914400">
              <a:lnSpc>
                <a:spcPct val="100000"/>
              </a:lnSpc>
              <a:spcBef>
                <a:spcPts val="11"/>
              </a:spcBef>
              <a:tabLst>
                <a:tab algn="l" pos="0"/>
              </a:tabLst>
            </a:pPr>
            <a:r>
              <a:rPr b="0" lang="en-US" sz="1600" spc="12" strike="noStrike">
                <a:solidFill>
                  <a:srgbClr val="000000"/>
                </a:solidFill>
                <a:latin typeface="Calibri"/>
                <a:ea typeface="Times New Roman"/>
              </a:rPr>
              <a:t>Ihre</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Merkzeichen</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auf</a:t>
            </a:r>
            <a:r>
              <a:rPr b="0" lang="en-US" sz="1600" spc="43" strike="noStrike">
                <a:solidFill>
                  <a:srgbClr val="000000"/>
                </a:solidFill>
                <a:latin typeface="Calibri"/>
                <a:ea typeface="Times New Roman"/>
              </a:rPr>
              <a:t> </a:t>
            </a:r>
            <a:r>
              <a:rPr b="0" lang="en-US" sz="1600" spc="12" strike="noStrike">
                <a:solidFill>
                  <a:srgbClr val="000000"/>
                </a:solidFill>
                <a:latin typeface="Calibri"/>
                <a:ea typeface="Times New Roman"/>
              </a:rPr>
              <a:t>ihren</a:t>
            </a:r>
            <a:r>
              <a:rPr b="0" lang="en-US" sz="1600" spc="-35" strike="noStrike">
                <a:solidFill>
                  <a:srgbClr val="000000"/>
                </a:solidFill>
                <a:latin typeface="Calibri"/>
                <a:ea typeface="Times New Roman"/>
              </a:rPr>
              <a:t> </a:t>
            </a:r>
            <a:r>
              <a:rPr b="0" lang="en-US" sz="1600" spc="12" strike="noStrike">
                <a:solidFill>
                  <a:srgbClr val="000000"/>
                </a:solidFill>
                <a:latin typeface="Calibri"/>
                <a:ea typeface="Times New Roman"/>
              </a:rPr>
              <a:t>Angesichtern</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sind</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103" strike="noStrike">
                <a:solidFill>
                  <a:srgbClr val="000000"/>
                </a:solidFill>
                <a:latin typeface="Calibri"/>
                <a:ea typeface="Times New Roman"/>
              </a:rPr>
              <a:t> </a:t>
            </a:r>
            <a:r>
              <a:rPr b="0" lang="en-US" sz="1600" spc="12" strike="noStrike">
                <a:solidFill>
                  <a:srgbClr val="000000"/>
                </a:solidFill>
                <a:latin typeface="Calibri"/>
                <a:ea typeface="Times New Roman"/>
              </a:rPr>
              <a:t>Spur</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der</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Niederwerfung</a:t>
            </a:r>
            <a:r>
              <a:rPr b="0" lang="en-US" sz="1600" spc="9" strike="noStrike">
                <a:solidFill>
                  <a:srgbClr val="000000"/>
                </a:solidFill>
                <a:latin typeface="Calibri"/>
                <a:ea typeface="Times New Roman"/>
              </a:rPr>
              <a:t>.</a:t>
            </a:r>
            <a:r>
              <a:rPr b="0" lang="en-US" sz="1600" spc="103" strike="noStrike">
                <a:solidFill>
                  <a:srgbClr val="000000"/>
                </a:solidFill>
                <a:latin typeface="Calibri"/>
                <a:ea typeface="Times New Roman"/>
              </a:rPr>
              <a:t> </a:t>
            </a:r>
            <a:r>
              <a:rPr b="0" lang="en-US" sz="1600" spc="12" strike="noStrike">
                <a:solidFill>
                  <a:srgbClr val="000000"/>
                </a:solidFill>
                <a:latin typeface="Calibri"/>
                <a:ea typeface="Times New Roman"/>
              </a:rPr>
              <a:t>Solches</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i</a:t>
            </a:r>
            <a:r>
              <a:rPr b="0" lang="en-US" sz="1600" spc="9" strike="noStrike">
                <a:solidFill>
                  <a:srgbClr val="000000"/>
                </a:solidFill>
                <a:latin typeface="Calibri"/>
                <a:ea typeface="Times New Roman"/>
              </a:rPr>
              <a:t>st</a:t>
            </a:r>
            <a:r>
              <a:rPr b="0" lang="en-US" sz="1600" spc="29" strike="noStrike">
                <a:solidFill>
                  <a:srgbClr val="000000"/>
                </a:solidFill>
                <a:latin typeface="Calibri"/>
                <a:ea typeface="Times New Roman"/>
              </a:rPr>
              <a:t> </a:t>
            </a:r>
            <a:r>
              <a:rPr b="0" lang="en-US" sz="1600" spc="9" strike="noStrike">
                <a:solidFill>
                  <a:srgbClr val="000000"/>
                </a:solidFill>
                <a:latin typeface="Calibri"/>
                <a:ea typeface="Times New Roman"/>
              </a:rPr>
              <a:t>ihr</a:t>
            </a:r>
            <a:r>
              <a:rPr b="0" lang="en-US" sz="1600" spc="58" strike="noStrike">
                <a:solidFill>
                  <a:srgbClr val="000000"/>
                </a:solidFill>
                <a:latin typeface="Calibri"/>
                <a:ea typeface="Times New Roman"/>
              </a:rPr>
              <a:t> </a:t>
            </a:r>
            <a:r>
              <a:rPr b="0" lang="en-US" sz="1600" spc="9" strike="noStrike">
                <a:solidFill>
                  <a:srgbClr val="000000"/>
                </a:solidFill>
                <a:latin typeface="Calibri"/>
                <a:ea typeface="Times New Roman"/>
              </a:rPr>
              <a:t>Gleichnis</a:t>
            </a:r>
            <a:r>
              <a:rPr b="0" lang="en-US" sz="1600" spc="-1" strike="noStrike">
                <a:solidFill>
                  <a:srgbClr val="000000"/>
                </a:solidFill>
                <a:latin typeface="Calibri"/>
                <a:ea typeface="Times New Roman"/>
              </a:rPr>
              <a:t> </a:t>
            </a:r>
            <a:r>
              <a:rPr b="0" lang="en-US" sz="1600" spc="12" strike="noStrike">
                <a:solidFill>
                  <a:srgbClr val="000000"/>
                </a:solidFill>
                <a:latin typeface="Calibri"/>
                <a:ea typeface="Times New Roman"/>
              </a:rPr>
              <a:t>in</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der</a:t>
            </a:r>
            <a:r>
              <a:rPr b="0" lang="en-US" sz="1600" spc="18" strike="noStrike">
                <a:solidFill>
                  <a:srgbClr val="000000"/>
                </a:solidFill>
                <a:latin typeface="Calibri"/>
                <a:ea typeface="Times New Roman"/>
              </a:rPr>
              <a:t> </a:t>
            </a:r>
            <a:r>
              <a:rPr b="0" lang="en-US" sz="2000" spc="12" strike="noStrike">
                <a:solidFill>
                  <a:srgbClr val="000000"/>
                </a:solidFill>
                <a:highlight>
                  <a:srgbClr val="ffff00"/>
                </a:highlight>
                <a:latin typeface="Calibri"/>
                <a:ea typeface="Times New Roman"/>
              </a:rPr>
              <a:t>Tora</a:t>
            </a:r>
            <a:r>
              <a:rPr b="0" lang="en-US" sz="1600" spc="9" strike="noStrike">
                <a:solidFill>
                  <a:srgbClr val="000000"/>
                </a:solidFill>
                <a:highlight>
                  <a:srgbClr val="ffff00"/>
                </a:highlight>
                <a:latin typeface="Calibri"/>
                <a:ea typeface="Times New Roman"/>
              </a:rPr>
              <a:t> </a:t>
            </a:r>
            <a:r>
              <a:rPr b="0" lang="en-US" sz="1600" spc="12" strike="noStrike">
                <a:solidFill>
                  <a:srgbClr val="000000"/>
                </a:solidFill>
                <a:latin typeface="Calibri"/>
                <a:ea typeface="Times New Roman"/>
              </a:rPr>
              <a:t>und</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im</a:t>
            </a:r>
            <a:r>
              <a:rPr b="0" lang="en-US" sz="1600" spc="32" strike="noStrike">
                <a:solidFill>
                  <a:srgbClr val="000000"/>
                </a:solidFill>
                <a:latin typeface="Calibri"/>
                <a:ea typeface="Times New Roman"/>
              </a:rPr>
              <a:t> </a:t>
            </a:r>
            <a:r>
              <a:rPr b="0" lang="en-US" sz="1600" spc="12" strike="noStrike" u="sng">
                <a:solidFill>
                  <a:srgbClr val="000000"/>
                </a:solidFill>
                <a:uFillTx/>
                <a:latin typeface="Calibri"/>
                <a:ea typeface="Times New Roman"/>
              </a:rPr>
              <a:t>Evangelium</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ist</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ihr</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Gleichnis</a:t>
            </a:r>
            <a:r>
              <a:rPr b="0" lang="en-US" sz="1600" spc="63" strike="noStrike">
                <a:solidFill>
                  <a:srgbClr val="000000"/>
                </a:solidFill>
                <a:latin typeface="Calibri"/>
                <a:ea typeface="Times New Roman"/>
              </a:rPr>
              <a:t> </a:t>
            </a:r>
            <a:r>
              <a:rPr b="0" lang="en-US" sz="1600" spc="9" strike="noStrike">
                <a:solidFill>
                  <a:srgbClr val="000000"/>
                </a:solidFill>
                <a:latin typeface="Calibri"/>
                <a:ea typeface="Times New Roman"/>
              </a:rPr>
              <a:t>(</a:t>
            </a:r>
            <a:r>
              <a:rPr b="0" lang="en-US" sz="1600" spc="12" strike="noStrike">
                <a:solidFill>
                  <a:srgbClr val="000000"/>
                </a:solidFill>
                <a:latin typeface="Calibri"/>
                <a:ea typeface="Times New Roman"/>
              </a:rPr>
              <a:t>so</a:t>
            </a:r>
            <a:r>
              <a:rPr b="0" lang="en-US" sz="1600" spc="9" strike="noStrike">
                <a:solidFill>
                  <a:srgbClr val="000000"/>
                </a:solidFill>
                <a:latin typeface="Calibri"/>
                <a:ea typeface="Times New Roman"/>
              </a:rPr>
              <a:t>):</a:t>
            </a:r>
            <a:r>
              <a:rPr b="0" lang="en-US" sz="1600" spc="109" strike="noStrike">
                <a:solidFill>
                  <a:srgbClr val="000000"/>
                </a:solidFill>
                <a:latin typeface="Calibri"/>
                <a:ea typeface="Times New Roman"/>
              </a:rPr>
              <a:t> </a:t>
            </a:r>
            <a:r>
              <a:rPr b="0" lang="en-US" sz="1600" spc="12" strike="noStrike">
                <a:solidFill>
                  <a:srgbClr val="000000"/>
                </a:solidFill>
                <a:latin typeface="Calibri"/>
                <a:ea typeface="Times New Roman"/>
              </a:rPr>
              <a:t>Sie</a:t>
            </a:r>
            <a:r>
              <a:rPr b="0" lang="en-US" sz="1600" spc="43" strike="noStrike">
                <a:solidFill>
                  <a:srgbClr val="000000"/>
                </a:solidFill>
                <a:latin typeface="Calibri"/>
                <a:ea typeface="Times New Roman"/>
              </a:rPr>
              <a:t> </a:t>
            </a:r>
            <a:r>
              <a:rPr b="0" lang="en-US" sz="1600" spc="12" strike="noStrike">
                <a:solidFill>
                  <a:srgbClr val="000000"/>
                </a:solidFill>
                <a:latin typeface="Calibri"/>
                <a:ea typeface="Times New Roman"/>
              </a:rPr>
              <a:t>si</a:t>
            </a:r>
            <a:r>
              <a:rPr b="0" lang="en-US" sz="1600" spc="9" strike="noStrike">
                <a:solidFill>
                  <a:srgbClr val="000000"/>
                </a:solidFill>
                <a:latin typeface="Calibri"/>
                <a:ea typeface="Times New Roman"/>
              </a:rPr>
              <a:t>nd</a:t>
            </a:r>
            <a:r>
              <a:rPr b="0" lang="en-US" sz="1600" spc="12" strike="noStrike">
                <a:solidFill>
                  <a:srgbClr val="000000"/>
                </a:solidFill>
                <a:latin typeface="Calibri"/>
                <a:ea typeface="Times New Roman"/>
              </a:rPr>
              <a:t> </a:t>
            </a:r>
            <a:r>
              <a:rPr b="0" lang="en-US" sz="1600" spc="9" strike="noStrike">
                <a:solidFill>
                  <a:srgbClr val="000000"/>
                </a:solidFill>
                <a:latin typeface="Calibri"/>
                <a:ea typeface="Times New Roman"/>
              </a:rPr>
              <a:t>wie</a:t>
            </a:r>
            <a:r>
              <a:rPr b="0" lang="en-US" sz="1600" spc="52" strike="noStrike">
                <a:solidFill>
                  <a:srgbClr val="000000"/>
                </a:solidFill>
                <a:latin typeface="Calibri"/>
                <a:ea typeface="Times New Roman"/>
              </a:rPr>
              <a:t> </a:t>
            </a:r>
            <a:r>
              <a:rPr b="0" lang="en-US" sz="1600" spc="9" strike="noStrike">
                <a:solidFill>
                  <a:srgbClr val="000000"/>
                </a:solidFill>
                <a:latin typeface="Calibri"/>
                <a:ea typeface="Times New Roman"/>
              </a:rPr>
              <a:t>ein</a:t>
            </a:r>
            <a:r>
              <a:rPr b="0" lang="en-US" sz="1600" spc="103" strike="noStrike">
                <a:solidFill>
                  <a:srgbClr val="000000"/>
                </a:solidFill>
                <a:latin typeface="Calibri"/>
                <a:ea typeface="Times New Roman"/>
              </a:rPr>
              <a:t> </a:t>
            </a:r>
            <a:r>
              <a:rPr b="0" lang="en-US" sz="1600" spc="9" strike="noStrike">
                <a:solidFill>
                  <a:srgbClr val="000000"/>
                </a:solidFill>
                <a:latin typeface="Calibri"/>
                <a:ea typeface="Times New Roman"/>
              </a:rPr>
              <a:t>Samenkorn,</a:t>
            </a:r>
            <a:r>
              <a:rPr b="0" lang="en-US" sz="1600" spc="12" strike="noStrike">
                <a:solidFill>
                  <a:srgbClr val="000000"/>
                </a:solidFill>
                <a:latin typeface="Calibri"/>
                <a:ea typeface="Times New Roman"/>
              </a:rPr>
              <a:t> </a:t>
            </a:r>
            <a:r>
              <a:rPr b="0" lang="en-US" sz="1600" spc="9" strike="noStrike">
                <a:solidFill>
                  <a:srgbClr val="000000"/>
                </a:solidFill>
                <a:latin typeface="Calibri"/>
                <a:ea typeface="Times New Roman"/>
              </a:rPr>
              <a:t>welches</a:t>
            </a:r>
            <a:r>
              <a:rPr b="0" lang="en-US" sz="1600" spc="58" strike="noStrike">
                <a:solidFill>
                  <a:srgbClr val="000000"/>
                </a:solidFill>
                <a:latin typeface="Calibri"/>
                <a:ea typeface="Times New Roman"/>
              </a:rPr>
              <a:t> </a:t>
            </a:r>
            <a:r>
              <a:rPr b="0" lang="en-US" sz="1600" spc="9" strike="noStrike">
                <a:solidFill>
                  <a:srgbClr val="000000"/>
                </a:solidFill>
                <a:latin typeface="Calibri"/>
                <a:ea typeface="Times New Roman"/>
              </a:rPr>
              <a:t>seinen</a:t>
            </a:r>
            <a:r>
              <a:rPr b="0" lang="en-US" sz="1600" spc="-1" strike="noStrike">
                <a:solidFill>
                  <a:srgbClr val="000000"/>
                </a:solidFill>
                <a:latin typeface="Calibri"/>
                <a:ea typeface="Times New Roman"/>
              </a:rPr>
              <a:t> </a:t>
            </a:r>
            <a:r>
              <a:rPr b="0" lang="en-US" sz="1600" spc="12" strike="noStrike">
                <a:solidFill>
                  <a:srgbClr val="000000"/>
                </a:solidFill>
                <a:latin typeface="Calibri"/>
                <a:ea typeface="Times New Roman"/>
              </a:rPr>
              <a:t>Sch</a:t>
            </a:r>
            <a:r>
              <a:rPr b="0" lang="en-US" sz="1600" spc="9" strike="noStrike">
                <a:solidFill>
                  <a:srgbClr val="000000"/>
                </a:solidFill>
                <a:latin typeface="Calibri"/>
                <a:ea typeface="Times New Roman"/>
              </a:rPr>
              <a:t>öß</a:t>
            </a:r>
            <a:r>
              <a:rPr b="0" lang="en-US" sz="1600" spc="12" strike="noStrike">
                <a:solidFill>
                  <a:srgbClr val="000000"/>
                </a:solidFill>
                <a:latin typeface="Calibri"/>
                <a:ea typeface="Times New Roman"/>
              </a:rPr>
              <a:t>ling</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treibt</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stark werden</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lasset</a:t>
            </a:r>
            <a:r>
              <a:rPr b="0" lang="en-US" sz="1600" spc="9" strike="noStrike">
                <a:solidFill>
                  <a:srgbClr val="000000"/>
                </a:solidFill>
                <a:latin typeface="Calibri"/>
                <a:ea typeface="Times New Roman"/>
              </a:rPr>
              <a:t>;</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dann</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wird</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er</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dick</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richtet</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sich</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auf</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auf</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sei</a:t>
            </a:r>
            <a:r>
              <a:rPr b="0" lang="en-US" sz="1600" spc="9" strike="noStrike">
                <a:solidFill>
                  <a:srgbClr val="000000"/>
                </a:solidFill>
                <a:latin typeface="Calibri"/>
                <a:ea typeface="Times New Roman"/>
              </a:rPr>
              <a:t>nem</a:t>
            </a:r>
            <a:r>
              <a:rPr b="0" lang="en-US" sz="1600" spc="49" strike="noStrike">
                <a:solidFill>
                  <a:srgbClr val="000000"/>
                </a:solidFill>
                <a:latin typeface="Calibri"/>
                <a:ea typeface="Times New Roman"/>
              </a:rPr>
              <a:t> </a:t>
            </a:r>
            <a:r>
              <a:rPr b="0" lang="en-US" sz="1600" spc="9" strike="noStrike">
                <a:solidFill>
                  <a:srgbClr val="000000"/>
                </a:solidFill>
                <a:latin typeface="Calibri"/>
                <a:ea typeface="Times New Roman"/>
              </a:rPr>
              <a:t>Halm,</a:t>
            </a:r>
            <a:r>
              <a:rPr b="0" lang="en-US" sz="1600" spc="-1" strike="noStrike">
                <a:solidFill>
                  <a:srgbClr val="000000"/>
                </a:solidFill>
                <a:latin typeface="Calibri"/>
                <a:ea typeface="Times New Roman"/>
              </a:rPr>
              <a:t> dem</a:t>
            </a:r>
            <a:r>
              <a:rPr b="0" lang="en-US" sz="1600" spc="128" strike="noStrike">
                <a:solidFill>
                  <a:srgbClr val="000000"/>
                </a:solidFill>
                <a:latin typeface="Calibri"/>
                <a:ea typeface="Times New Roman"/>
              </a:rPr>
              <a:t> </a:t>
            </a:r>
            <a:r>
              <a:rPr b="0" lang="en-US" sz="1600" spc="-1" strike="noStrike">
                <a:solidFill>
                  <a:srgbClr val="000000"/>
                </a:solidFill>
                <a:latin typeface="Calibri"/>
                <a:ea typeface="Times New Roman"/>
              </a:rPr>
              <a:t>S</a:t>
            </a:r>
            <a:r>
              <a:rPr b="0" lang="en-US" sz="1600" spc="123" strike="noStrike">
                <a:solidFill>
                  <a:srgbClr val="000000"/>
                </a:solidFill>
                <a:latin typeface="Calibri"/>
                <a:ea typeface="Times New Roman"/>
              </a:rPr>
              <a:t>ä</a:t>
            </a:r>
            <a:r>
              <a:rPr b="0" lang="en-US" sz="1600" spc="-1" strike="noStrike">
                <a:solidFill>
                  <a:srgbClr val="000000"/>
                </a:solidFill>
                <a:latin typeface="Calibri"/>
                <a:ea typeface="Times New Roman"/>
              </a:rPr>
              <a:t>mann</a:t>
            </a:r>
            <a:r>
              <a:rPr b="0" lang="en-US" sz="1600" spc="43" strike="noStrike">
                <a:solidFill>
                  <a:srgbClr val="000000"/>
                </a:solidFill>
                <a:latin typeface="Calibri"/>
                <a:ea typeface="Times New Roman"/>
              </a:rPr>
              <a:t> </a:t>
            </a:r>
            <a:r>
              <a:rPr b="0" lang="en-US" sz="1600" spc="-1" strike="noStrike">
                <a:solidFill>
                  <a:srgbClr val="000000"/>
                </a:solidFill>
                <a:latin typeface="Calibri"/>
                <a:ea typeface="Times New Roman"/>
              </a:rPr>
              <a:t>zur</a:t>
            </a:r>
            <a:r>
              <a:rPr b="0" lang="en-US" sz="1600" spc="29" strike="noStrike">
                <a:solidFill>
                  <a:srgbClr val="000000"/>
                </a:solidFill>
                <a:latin typeface="Calibri"/>
                <a:ea typeface="Times New Roman"/>
              </a:rPr>
              <a:t> </a:t>
            </a:r>
            <a:r>
              <a:rPr b="0" lang="en-US" sz="1600" spc="-1" strike="noStrike">
                <a:solidFill>
                  <a:srgbClr val="000000"/>
                </a:solidFill>
                <a:latin typeface="Calibri"/>
                <a:ea typeface="Times New Roman"/>
              </a:rPr>
              <a:t>Freude</a:t>
            </a:r>
            <a:r>
              <a:rPr b="0" lang="en-US" sz="1600" spc="123" strike="noStrike">
                <a:solidFill>
                  <a:srgbClr val="000000"/>
                </a:solidFill>
                <a:latin typeface="Calibri"/>
                <a:ea typeface="Times New Roman"/>
              </a:rPr>
              <a:t>:</a:t>
            </a:r>
            <a:r>
              <a:rPr b="0" lang="en-US" sz="1600" spc="-32" strike="noStrike">
                <a:solidFill>
                  <a:srgbClr val="000000"/>
                </a:solidFill>
                <a:latin typeface="Calibri"/>
                <a:ea typeface="Times New Roman"/>
              </a:rPr>
              <a:t> </a:t>
            </a:r>
            <a:r>
              <a:rPr b="0" lang="en-US" sz="1600" spc="-1" strike="noStrike">
                <a:solidFill>
                  <a:srgbClr val="000000"/>
                </a:solidFill>
                <a:latin typeface="Calibri"/>
                <a:ea typeface="Times New Roman"/>
              </a:rPr>
              <a:t>Auf</a:t>
            </a:r>
            <a:r>
              <a:rPr b="0" lang="en-US" sz="1600" spc="58" strike="noStrike">
                <a:solidFill>
                  <a:srgbClr val="000000"/>
                </a:solidFill>
                <a:latin typeface="Calibri"/>
                <a:ea typeface="Times New Roman"/>
              </a:rPr>
              <a:t> </a:t>
            </a:r>
            <a:r>
              <a:rPr b="0" lang="en-US" sz="1600" spc="-1" strike="noStrike">
                <a:solidFill>
                  <a:srgbClr val="000000"/>
                </a:solidFill>
                <a:latin typeface="Calibri"/>
                <a:ea typeface="Times New Roman"/>
              </a:rPr>
              <a:t>da</a:t>
            </a:r>
            <a:r>
              <a:rPr b="0" lang="en-US" sz="1600" spc="123" strike="noStrike">
                <a:solidFill>
                  <a:srgbClr val="000000"/>
                </a:solidFill>
                <a:latin typeface="Calibri"/>
                <a:ea typeface="Times New Roman"/>
              </a:rPr>
              <a:t>ß</a:t>
            </a:r>
            <a:r>
              <a:rPr b="0" lang="en-US" sz="1600" spc="63" strike="noStrike">
                <a:solidFill>
                  <a:srgbClr val="000000"/>
                </a:solidFill>
                <a:latin typeface="Calibri"/>
                <a:ea typeface="Times New Roman"/>
              </a:rPr>
              <a:t> </a:t>
            </a:r>
            <a:r>
              <a:rPr b="0" lang="en-US" sz="1600" spc="-1" strike="noStrike">
                <a:solidFill>
                  <a:srgbClr val="000000"/>
                </a:solidFill>
                <a:latin typeface="Calibri"/>
                <a:ea typeface="Times New Roman"/>
              </a:rPr>
              <a:t>sich</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die</a:t>
            </a:r>
            <a:r>
              <a:rPr b="0" lang="en-US" sz="1600" spc="32" strike="noStrike">
                <a:solidFill>
                  <a:srgbClr val="000000"/>
                </a:solidFill>
                <a:latin typeface="Calibri"/>
                <a:ea typeface="Times New Roman"/>
              </a:rPr>
              <a:t> </a:t>
            </a:r>
            <a:r>
              <a:rPr b="0" lang="en-US" sz="1600" spc="-1" strike="noStrike">
                <a:solidFill>
                  <a:srgbClr val="000000"/>
                </a:solidFill>
                <a:latin typeface="Calibri"/>
                <a:ea typeface="Times New Roman"/>
              </a:rPr>
              <a:t>Ungl</a:t>
            </a:r>
            <a:r>
              <a:rPr b="0" lang="en-US" sz="1600" spc="123" strike="noStrike">
                <a:solidFill>
                  <a:srgbClr val="000000"/>
                </a:solidFill>
                <a:latin typeface="Calibri"/>
                <a:ea typeface="Times New Roman"/>
              </a:rPr>
              <a:t>ä</a:t>
            </a:r>
            <a:r>
              <a:rPr b="0" lang="en-US" sz="1600" spc="-1" strike="noStrike">
                <a:solidFill>
                  <a:srgbClr val="000000"/>
                </a:solidFill>
                <a:latin typeface="Calibri"/>
                <a:ea typeface="Times New Roman"/>
              </a:rPr>
              <a:t>ubigen</a:t>
            </a:r>
            <a:r>
              <a:rPr b="0" lang="en-US" sz="1600" spc="38" strike="noStrike">
                <a:solidFill>
                  <a:srgbClr val="000000"/>
                </a:solidFill>
                <a:latin typeface="Calibri"/>
                <a:ea typeface="Times New Roman"/>
              </a:rPr>
              <a:t> </a:t>
            </a:r>
            <a:r>
              <a:rPr b="0" lang="en-US" sz="1600" spc="123" strike="noStrike">
                <a:solidFill>
                  <a:srgbClr val="000000"/>
                </a:solidFill>
                <a:latin typeface="Calibri"/>
                <a:ea typeface="Times New Roman"/>
              </a:rPr>
              <a:t>ü</a:t>
            </a:r>
            <a:r>
              <a:rPr b="0" lang="en-US" sz="1600" spc="-1" strike="noStrike">
                <a:solidFill>
                  <a:srgbClr val="000000"/>
                </a:solidFill>
                <a:latin typeface="Calibri"/>
                <a:ea typeface="Times New Roman"/>
              </a:rPr>
              <a:t>ber</a:t>
            </a:r>
            <a:r>
              <a:rPr b="0" lang="en-US" sz="1600" spc="69" strike="noStrike">
                <a:solidFill>
                  <a:srgbClr val="000000"/>
                </a:solidFill>
                <a:latin typeface="Calibri"/>
                <a:ea typeface="Times New Roman"/>
              </a:rPr>
              <a:t> </a:t>
            </a:r>
            <a:r>
              <a:rPr b="0" lang="en-US" sz="1600" spc="-1" strike="noStrike">
                <a:solidFill>
                  <a:srgbClr val="000000"/>
                </a:solidFill>
                <a:latin typeface="Calibri"/>
                <a:ea typeface="Times New Roman"/>
              </a:rPr>
              <a:t>sie</a:t>
            </a:r>
            <a:r>
              <a:rPr b="0" lang="en-US" sz="1600" spc="49" strike="noStrike">
                <a:solidFill>
                  <a:srgbClr val="000000"/>
                </a:solidFill>
                <a:latin typeface="Calibri"/>
                <a:ea typeface="Times New Roman"/>
              </a:rPr>
              <a:t> </a:t>
            </a:r>
            <a:r>
              <a:rPr b="0" lang="en-US" sz="1600" spc="123" strike="noStrike">
                <a:solidFill>
                  <a:srgbClr val="000000"/>
                </a:solidFill>
                <a:latin typeface="Calibri"/>
                <a:ea typeface="Times New Roman"/>
              </a:rPr>
              <a:t>ä</a:t>
            </a:r>
            <a:r>
              <a:rPr b="0" lang="en-US" sz="1600" spc="-1" strike="noStrike">
                <a:solidFill>
                  <a:srgbClr val="000000"/>
                </a:solidFill>
                <a:latin typeface="Calibri"/>
                <a:ea typeface="Times New Roman"/>
              </a:rPr>
              <a:t>rgern</a:t>
            </a:r>
            <a:r>
              <a:rPr b="0" lang="en-US" sz="1600" spc="123" strike="noStrike">
                <a:solidFill>
                  <a:srgbClr val="000000"/>
                </a:solidFill>
                <a:latin typeface="Calibri"/>
                <a:ea typeface="Times New Roman"/>
              </a:rPr>
              <a:t>.</a:t>
            </a:r>
            <a:r>
              <a:rPr b="0" lang="en-US" sz="1600" spc="12" strike="noStrike">
                <a:solidFill>
                  <a:srgbClr val="000000"/>
                </a:solidFill>
                <a:latin typeface="Calibri"/>
                <a:ea typeface="Times New Roman"/>
              </a:rPr>
              <a:t> </a:t>
            </a:r>
            <a:r>
              <a:rPr b="0" lang="en-US" sz="1600" spc="-1" strike="noStrike">
                <a:solidFill>
                  <a:srgbClr val="000000"/>
                </a:solidFill>
                <a:latin typeface="Calibri"/>
                <a:ea typeface="Times New Roman"/>
              </a:rPr>
              <a:t>Verhei</a:t>
            </a:r>
            <a:r>
              <a:rPr b="0" lang="en-US" sz="1600" spc="123" strike="noStrike">
                <a:solidFill>
                  <a:srgbClr val="000000"/>
                </a:solidFill>
                <a:latin typeface="Calibri"/>
                <a:ea typeface="Times New Roman"/>
              </a:rPr>
              <a:t>ß</a:t>
            </a:r>
            <a:r>
              <a:rPr b="0" lang="en-US" sz="1600" spc="-1" strike="noStrike">
                <a:solidFill>
                  <a:srgbClr val="000000"/>
                </a:solidFill>
                <a:latin typeface="Calibri"/>
                <a:ea typeface="Times New Roman"/>
              </a:rPr>
              <a:t>en</a:t>
            </a:r>
            <a:r>
              <a:rPr b="0" lang="en-US" sz="1600" spc="32" strike="noStrike">
                <a:solidFill>
                  <a:srgbClr val="000000"/>
                </a:solidFill>
                <a:latin typeface="Calibri"/>
                <a:ea typeface="Times New Roman"/>
              </a:rPr>
              <a:t> </a:t>
            </a:r>
            <a:r>
              <a:rPr b="0" lang="en-US" sz="1600" spc="-1" strike="noStrike">
                <a:solidFill>
                  <a:srgbClr val="000000"/>
                </a:solidFill>
                <a:latin typeface="Calibri"/>
                <a:ea typeface="Times New Roman"/>
              </a:rPr>
              <a:t>hat</a:t>
            </a:r>
            <a:r>
              <a:rPr b="0" lang="en-US" sz="1600" spc="-32" strike="noStrike">
                <a:solidFill>
                  <a:srgbClr val="000000"/>
                </a:solidFill>
                <a:latin typeface="Calibri"/>
                <a:ea typeface="Times New Roman"/>
              </a:rPr>
              <a:t> </a:t>
            </a:r>
            <a:r>
              <a:rPr b="0" lang="en-US" sz="1600" spc="-1" strike="noStrike">
                <a:solidFill>
                  <a:srgbClr val="000000"/>
                </a:solidFill>
                <a:latin typeface="Calibri"/>
                <a:ea typeface="Times New Roman"/>
              </a:rPr>
              <a:t>Allah</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denen </a:t>
            </a:r>
            <a:r>
              <a:rPr b="0" lang="en-US" sz="1600" spc="12" strike="noStrike">
                <a:solidFill>
                  <a:srgbClr val="000000"/>
                </a:solidFill>
                <a:latin typeface="Calibri"/>
                <a:ea typeface="Times New Roman"/>
              </a:rPr>
              <a:t>von</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ihnen,</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da</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glauben</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das</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Rechte</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tun,</a:t>
            </a:r>
            <a:r>
              <a:rPr b="0" lang="en-US" sz="1600" spc="-1" strike="noStrike">
                <a:solidFill>
                  <a:srgbClr val="000000"/>
                </a:solidFill>
                <a:latin typeface="Calibri"/>
                <a:ea typeface="Times New Roman"/>
              </a:rPr>
              <a:t> </a:t>
            </a:r>
            <a:r>
              <a:rPr b="0" lang="en-US" sz="1600" spc="12" strike="noStrike">
                <a:solidFill>
                  <a:srgbClr val="000000"/>
                </a:solidFill>
                <a:latin typeface="Calibri"/>
                <a:ea typeface="Times New Roman"/>
              </a:rPr>
              <a:t>Verzeihung</a:t>
            </a:r>
            <a:r>
              <a:rPr b="0" lang="en-US" sz="1600" spc="18"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gewaltigen</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Lohn</a:t>
            </a:r>
            <a:r>
              <a:rPr b="0" lang="en-US" sz="1600" spc="-185" strike="noStrike">
                <a:solidFill>
                  <a:srgbClr val="000000"/>
                </a:solidFill>
                <a:latin typeface="Calibri"/>
                <a:ea typeface="Times New Roman"/>
              </a:rPr>
              <a:t> </a:t>
            </a:r>
            <a:r>
              <a:rPr b="0" lang="en-US" sz="1600" spc="12" strike="noStrike">
                <a:solidFill>
                  <a:srgbClr val="000000"/>
                </a:solidFill>
                <a:latin typeface="Calibri"/>
                <a:ea typeface="Times New Roman"/>
              </a:rPr>
              <a:t>….</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3240" defTabSz="914400">
              <a:lnSpc>
                <a:spcPct val="100000"/>
              </a:lnSpc>
              <a:spcBef>
                <a:spcPts val="11"/>
              </a:spcBef>
              <a:tabLst>
                <a:tab algn="l" pos="0"/>
              </a:tabLst>
            </a:pPr>
            <a:endParaRPr b="0" lang="de-DE" sz="1600" spc="-1" strike="noStrike">
              <a:solidFill>
                <a:srgbClr val="000000"/>
              </a:solidFill>
              <a:latin typeface="Arial"/>
            </a:endParaRPr>
          </a:p>
          <a:p>
            <a:pPr marL="3240" defTabSz="914400">
              <a:lnSpc>
                <a:spcPct val="100000"/>
              </a:lnSpc>
              <a:spcBef>
                <a:spcPts val="11"/>
              </a:spcBef>
              <a:tabLst>
                <a:tab algn="l" pos="0"/>
              </a:tabLst>
            </a:pPr>
            <a:endParaRPr b="0" lang="de-DE"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1356120" y="968400"/>
            <a:ext cx="6553440" cy="4845960"/>
          </a:xfrm>
          <a:prstGeom prst="rect">
            <a:avLst/>
          </a:prstGeom>
          <a:noFill/>
          <a:ln w="0">
            <a:noFill/>
          </a:ln>
        </p:spPr>
        <p:style>
          <a:lnRef idx="0"/>
          <a:fillRef idx="0"/>
          <a:effectRef idx="0"/>
          <a:fontRef idx="minor"/>
        </p:style>
        <p:txBody>
          <a:bodyPr lIns="90000" rIns="90000" tIns="45000" bIns="45000" anchor="t">
            <a:spAutoFit/>
          </a:bodyPr>
          <a:p>
            <a:pPr marL="13320" defTabSz="914400">
              <a:lnSpc>
                <a:spcPct val="100000"/>
              </a:lnSpc>
              <a:spcBef>
                <a:spcPts val="1185"/>
              </a:spcBef>
            </a:pPr>
            <a:r>
              <a:rPr b="0" lang="en-US" sz="1600" spc="38" strike="noStrike">
                <a:solidFill>
                  <a:srgbClr val="000000"/>
                </a:solidFill>
                <a:latin typeface="Calibri"/>
                <a:ea typeface="Times New Roman"/>
              </a:rPr>
              <a:t>17.</a:t>
            </a:r>
            <a:r>
              <a:rPr b="0" lang="en-US" sz="1600" spc="18" strike="noStrike">
                <a:solidFill>
                  <a:srgbClr val="000000"/>
                </a:solidFill>
                <a:latin typeface="Calibri"/>
                <a:ea typeface="Times New Roman"/>
              </a:rPr>
              <a:t>       </a:t>
            </a:r>
            <a:endParaRPr b="0" lang="de-DE" sz="1600" spc="-1" strike="noStrike">
              <a:solidFill>
                <a:srgbClr val="000000"/>
              </a:solidFill>
              <a:latin typeface="Arial"/>
            </a:endParaRPr>
          </a:p>
          <a:p>
            <a:pPr marL="13320" defTabSz="914400">
              <a:lnSpc>
                <a:spcPct val="100000"/>
              </a:lnSpc>
              <a:spcBef>
                <a:spcPts val="1185"/>
              </a:spcBef>
            </a:pPr>
            <a:r>
              <a:rPr b="1" lang="en-US" sz="1600" spc="38" strike="noStrike">
                <a:solidFill>
                  <a:srgbClr val="000000"/>
                </a:solidFill>
                <a:latin typeface="Calibri"/>
                <a:ea typeface="Times New Roman"/>
              </a:rPr>
              <a:t>Einundsechzigste</a:t>
            </a:r>
            <a:r>
              <a:rPr b="1" lang="en-US" sz="1600" spc="123" strike="noStrike">
                <a:solidFill>
                  <a:srgbClr val="000000"/>
                </a:solidFill>
                <a:latin typeface="Calibri"/>
                <a:ea typeface="Times New Roman"/>
              </a:rPr>
              <a:t> </a:t>
            </a:r>
            <a:r>
              <a:rPr b="1" lang="en-US" sz="1600" spc="38" strike="noStrike">
                <a:solidFill>
                  <a:srgbClr val="000000"/>
                </a:solidFill>
                <a:latin typeface="Calibri"/>
                <a:ea typeface="Times New Roman"/>
              </a:rPr>
              <a:t>Sure</a:t>
            </a:r>
            <a:r>
              <a:rPr b="1" lang="en-US" sz="1600" spc="12" strike="noStrike">
                <a:solidFill>
                  <a:srgbClr val="000000"/>
                </a:solidFill>
                <a:latin typeface="Calibri"/>
                <a:ea typeface="Times New Roman"/>
              </a:rPr>
              <a:t> </a:t>
            </a:r>
            <a:r>
              <a:rPr b="1" lang="en-US" sz="1600" spc="38" strike="noStrike">
                <a:solidFill>
                  <a:srgbClr val="000000"/>
                </a:solidFill>
                <a:latin typeface="Calibri"/>
                <a:ea typeface="Times New Roman"/>
              </a:rPr>
              <a:t>–</a:t>
            </a:r>
            <a:r>
              <a:rPr b="1" lang="en-US" sz="1600" spc="32" strike="noStrike">
                <a:solidFill>
                  <a:srgbClr val="000000"/>
                </a:solidFill>
                <a:latin typeface="Calibri"/>
                <a:ea typeface="Times New Roman"/>
              </a:rPr>
              <a:t> </a:t>
            </a:r>
            <a:r>
              <a:rPr b="1" lang="en-US" sz="1600" spc="38" strike="noStrike">
                <a:solidFill>
                  <a:srgbClr val="000000"/>
                </a:solidFill>
                <a:latin typeface="Calibri"/>
                <a:ea typeface="Times New Roman"/>
              </a:rPr>
              <a:t>Die</a:t>
            </a:r>
            <a:r>
              <a:rPr b="1" lang="en-US" sz="1600" spc="83" strike="noStrike">
                <a:solidFill>
                  <a:srgbClr val="000000"/>
                </a:solidFill>
                <a:latin typeface="Calibri"/>
                <a:ea typeface="Times New Roman"/>
              </a:rPr>
              <a:t> </a:t>
            </a:r>
            <a:r>
              <a:rPr b="1" lang="en-US" sz="1600" spc="38" strike="noStrike">
                <a:solidFill>
                  <a:srgbClr val="000000"/>
                </a:solidFill>
                <a:latin typeface="Calibri"/>
                <a:ea typeface="Times New Roman"/>
              </a:rPr>
              <a:t>Schlachtordnung</a:t>
            </a:r>
            <a:r>
              <a:rPr b="1"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13320" defTabSz="914400">
              <a:lnSpc>
                <a:spcPct val="100000"/>
              </a:lnSpc>
              <a:spcBef>
                <a:spcPts val="1185"/>
              </a:spcBef>
            </a:pPr>
            <a:endParaRPr b="0" lang="de-DE" sz="1600" spc="-1" strike="noStrike">
              <a:solidFill>
                <a:srgbClr val="000000"/>
              </a:solidFill>
              <a:latin typeface="Arial"/>
            </a:endParaRPr>
          </a:p>
          <a:p>
            <a:pPr marL="2520" indent="12600" defTabSz="914400">
              <a:lnSpc>
                <a:spcPct val="100000"/>
              </a:lnSpc>
              <a:spcBef>
                <a:spcPts val="11"/>
              </a:spcBef>
              <a:tabLst>
                <a:tab algn="l" pos="0"/>
              </a:tabLst>
            </a:pPr>
            <a:r>
              <a:rPr b="0" lang="en-US" sz="1600" spc="103" strike="noStrike">
                <a:solidFill>
                  <a:srgbClr val="000000"/>
                </a:solidFill>
                <a:latin typeface="Calibri"/>
                <a:ea typeface="Times New Roman"/>
              </a:rPr>
              <a:t>…</a:t>
            </a:r>
            <a:r>
              <a:rPr b="0" lang="en-US" sz="1600" spc="103" strike="noStrike">
                <a:solidFill>
                  <a:srgbClr val="000000"/>
                </a:solidFill>
                <a:latin typeface="Calibri"/>
                <a:ea typeface="Times New Roman"/>
              </a:rPr>
              <a:t>..</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Und</a:t>
            </a:r>
            <a:r>
              <a:rPr b="0" lang="en-US" sz="1600" spc="69" strike="noStrike">
                <a:solidFill>
                  <a:srgbClr val="000000"/>
                </a:solidFill>
                <a:latin typeface="Calibri"/>
                <a:ea typeface="Times New Roman"/>
              </a:rPr>
              <a:t> </a:t>
            </a:r>
            <a:r>
              <a:rPr b="0" lang="en-US" sz="1600" spc="-1" strike="noStrike">
                <a:solidFill>
                  <a:srgbClr val="000000"/>
                </a:solidFill>
                <a:latin typeface="Calibri"/>
                <a:ea typeface="Times New Roman"/>
              </a:rPr>
              <a:t>da</a:t>
            </a:r>
            <a:r>
              <a:rPr b="0" lang="en-US" sz="1600" spc="32" strike="noStrike">
                <a:solidFill>
                  <a:srgbClr val="000000"/>
                </a:solidFill>
                <a:latin typeface="Calibri"/>
                <a:ea typeface="Times New Roman"/>
              </a:rPr>
              <a:t> </a:t>
            </a:r>
            <a:r>
              <a:rPr b="0" lang="en-US" sz="1600" spc="-1" strike="noStrike">
                <a:solidFill>
                  <a:srgbClr val="000000"/>
                </a:solidFill>
                <a:latin typeface="Calibri"/>
                <a:ea typeface="Times New Roman"/>
              </a:rPr>
              <a:t>Jesus</a:t>
            </a:r>
            <a:r>
              <a:rPr b="0" lang="en-US" sz="1600" spc="103" strike="noStrike">
                <a:solidFill>
                  <a:srgbClr val="000000"/>
                </a:solidFill>
                <a:latin typeface="Calibri"/>
                <a:ea typeface="Times New Roman"/>
              </a:rPr>
              <a:t>,</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der</a:t>
            </a:r>
            <a:r>
              <a:rPr b="0" lang="en-US" sz="1600" spc="97" strike="noStrike">
                <a:solidFill>
                  <a:srgbClr val="000000"/>
                </a:solidFill>
                <a:latin typeface="Calibri"/>
                <a:ea typeface="Times New Roman"/>
              </a:rPr>
              <a:t> </a:t>
            </a:r>
            <a:r>
              <a:rPr b="0" lang="en-US" sz="1600" spc="-1" strike="noStrike">
                <a:solidFill>
                  <a:srgbClr val="000000"/>
                </a:solidFill>
                <a:latin typeface="Calibri"/>
                <a:ea typeface="Times New Roman"/>
              </a:rPr>
              <a:t>Sohn</a:t>
            </a:r>
            <a:r>
              <a:rPr b="0" lang="en-US" sz="1600" spc="43" strike="noStrike">
                <a:solidFill>
                  <a:srgbClr val="000000"/>
                </a:solidFill>
                <a:latin typeface="Calibri"/>
                <a:ea typeface="Times New Roman"/>
              </a:rPr>
              <a:t> </a:t>
            </a:r>
            <a:r>
              <a:rPr b="0" lang="en-US" sz="1600" spc="-1" strike="noStrike">
                <a:solidFill>
                  <a:srgbClr val="000000"/>
                </a:solidFill>
                <a:latin typeface="Calibri"/>
                <a:ea typeface="Times New Roman"/>
              </a:rPr>
              <a:t>der</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Maria</a:t>
            </a:r>
            <a:r>
              <a:rPr b="0" lang="en-US" sz="1600" spc="103" strike="noStrike">
                <a:solidFill>
                  <a:srgbClr val="000000"/>
                </a:solidFill>
                <a:latin typeface="Calibri"/>
                <a:ea typeface="Times New Roman"/>
              </a:rPr>
              <a:t>,</a:t>
            </a:r>
            <a:r>
              <a:rPr b="0" lang="en-US" sz="1600" spc="72" strike="noStrike">
                <a:solidFill>
                  <a:srgbClr val="000000"/>
                </a:solidFill>
                <a:latin typeface="Calibri"/>
                <a:ea typeface="Times New Roman"/>
              </a:rPr>
              <a:t> </a:t>
            </a:r>
            <a:r>
              <a:rPr b="0" lang="en-US" sz="1600" spc="-1" strike="noStrike">
                <a:solidFill>
                  <a:srgbClr val="000000"/>
                </a:solidFill>
                <a:latin typeface="Calibri"/>
                <a:ea typeface="Times New Roman"/>
              </a:rPr>
              <a:t>sprach</a:t>
            </a:r>
            <a:r>
              <a:rPr b="0" lang="en-US" sz="1600" spc="103" strike="noStrike">
                <a:solidFill>
                  <a:srgbClr val="000000"/>
                </a:solidFill>
                <a:latin typeface="Calibri"/>
                <a:ea typeface="Times New Roman"/>
              </a:rPr>
              <a:t>:</a:t>
            </a:r>
            <a:r>
              <a:rPr b="0" lang="en-US" sz="1600" spc="72" strike="noStrike">
                <a:solidFill>
                  <a:srgbClr val="000000"/>
                </a:solidFill>
                <a:latin typeface="Calibri"/>
                <a:ea typeface="Times New Roman"/>
              </a:rPr>
              <a:t> </a:t>
            </a:r>
            <a:r>
              <a:rPr b="0" lang="en-US" sz="1600" spc="103" strike="noStrike">
                <a:solidFill>
                  <a:srgbClr val="000000"/>
                </a:solidFill>
                <a:latin typeface="Calibri"/>
                <a:ea typeface="Times New Roman"/>
              </a:rPr>
              <a:t>»</a:t>
            </a:r>
            <a:r>
              <a:rPr b="0" lang="en-US" sz="1600" spc="-1" strike="noStrike">
                <a:solidFill>
                  <a:srgbClr val="000000"/>
                </a:solidFill>
                <a:latin typeface="Calibri"/>
                <a:ea typeface="Times New Roman"/>
              </a:rPr>
              <a:t>O</a:t>
            </a:r>
            <a:r>
              <a:rPr b="0" lang="en-US" sz="1600" spc="32" strike="noStrike">
                <a:solidFill>
                  <a:srgbClr val="000000"/>
                </a:solidFill>
                <a:latin typeface="Calibri"/>
                <a:ea typeface="Times New Roman"/>
              </a:rPr>
              <a:t> </a:t>
            </a:r>
            <a:r>
              <a:rPr b="0" lang="en-US" sz="1600" spc="-1" strike="noStrike">
                <a:solidFill>
                  <a:srgbClr val="000000"/>
                </a:solidFill>
                <a:latin typeface="Calibri"/>
                <a:ea typeface="Times New Roman"/>
              </a:rPr>
              <a:t>ihr</a:t>
            </a:r>
            <a:r>
              <a:rPr b="0" lang="en-US" sz="1600" spc="43" strike="noStrike">
                <a:solidFill>
                  <a:srgbClr val="000000"/>
                </a:solidFill>
                <a:latin typeface="Calibri"/>
                <a:ea typeface="Times New Roman"/>
              </a:rPr>
              <a:t> </a:t>
            </a:r>
            <a:r>
              <a:rPr b="0" lang="en-US" sz="1600" spc="-1" strike="noStrike">
                <a:solidFill>
                  <a:srgbClr val="000000"/>
                </a:solidFill>
                <a:latin typeface="Calibri"/>
                <a:ea typeface="Times New Roman"/>
              </a:rPr>
              <a:t>Kinder</a:t>
            </a:r>
            <a:r>
              <a:rPr b="0" lang="en-US" sz="1600" spc="63" strike="noStrike">
                <a:solidFill>
                  <a:srgbClr val="000000"/>
                </a:solidFill>
                <a:latin typeface="Calibri"/>
                <a:ea typeface="Times New Roman"/>
              </a:rPr>
              <a:t> </a:t>
            </a:r>
            <a:r>
              <a:rPr b="0" lang="en-US" sz="1600" spc="-1" strike="noStrike">
                <a:solidFill>
                  <a:srgbClr val="000000"/>
                </a:solidFill>
                <a:latin typeface="Calibri"/>
                <a:ea typeface="Times New Roman"/>
              </a:rPr>
              <a:t>Israel</a:t>
            </a:r>
            <a:r>
              <a:rPr b="0" lang="en-US" sz="1600" spc="103" strike="noStrike">
                <a:solidFill>
                  <a:srgbClr val="000000"/>
                </a:solidFill>
                <a:latin typeface="Calibri"/>
                <a:ea typeface="Times New Roman"/>
              </a:rPr>
              <a:t>,</a:t>
            </a:r>
            <a:r>
              <a:rPr b="0" lang="en-US" sz="1600" spc="69" strike="noStrike">
                <a:solidFill>
                  <a:srgbClr val="000000"/>
                </a:solidFill>
                <a:latin typeface="Calibri"/>
                <a:ea typeface="Times New Roman"/>
              </a:rPr>
              <a:t> </a:t>
            </a:r>
            <a:r>
              <a:rPr b="0" lang="en-US" sz="1600" spc="-1" strike="noStrike">
                <a:solidFill>
                  <a:srgbClr val="000000"/>
                </a:solidFill>
                <a:latin typeface="Calibri"/>
                <a:ea typeface="Times New Roman"/>
              </a:rPr>
              <a:t>siehe</a:t>
            </a:r>
            <a:r>
              <a:rPr b="0" lang="en-US" sz="1600" spc="103" strike="noStrike">
                <a:solidFill>
                  <a:srgbClr val="000000"/>
                </a:solidFill>
                <a:latin typeface="Calibri"/>
                <a:ea typeface="Times New Roman"/>
              </a:rPr>
              <a:t>,</a:t>
            </a:r>
            <a:r>
              <a:rPr b="0" lang="en-US" sz="1600" spc="32" strike="noStrike">
                <a:solidFill>
                  <a:srgbClr val="000000"/>
                </a:solidFill>
                <a:latin typeface="Calibri"/>
                <a:ea typeface="Times New Roman"/>
              </a:rPr>
              <a:t> </a:t>
            </a:r>
            <a:r>
              <a:rPr b="0" lang="en-US" sz="1600" spc="-1" strike="noStrike">
                <a:solidFill>
                  <a:srgbClr val="000000"/>
                </a:solidFill>
                <a:latin typeface="Calibri"/>
                <a:ea typeface="Times New Roman"/>
              </a:rPr>
              <a:t>ich</a:t>
            </a:r>
            <a:r>
              <a:rPr b="0" lang="en-US" sz="1600" spc="12" strike="noStrike">
                <a:solidFill>
                  <a:srgbClr val="000000"/>
                </a:solidFill>
                <a:latin typeface="Calibri"/>
                <a:ea typeface="Times New Roman"/>
              </a:rPr>
              <a:t> </a:t>
            </a:r>
            <a:r>
              <a:rPr b="0" lang="en-US" sz="1600" spc="-1" strike="noStrike">
                <a:solidFill>
                  <a:srgbClr val="000000"/>
                </a:solidFill>
                <a:latin typeface="Calibri"/>
                <a:ea typeface="Times New Roman"/>
              </a:rPr>
              <a:t>bin</a:t>
            </a:r>
            <a:r>
              <a:rPr b="0" lang="en-US" sz="1600" spc="-35" strike="noStrike">
                <a:solidFill>
                  <a:srgbClr val="000000"/>
                </a:solidFill>
                <a:latin typeface="Calibri"/>
                <a:ea typeface="Times New Roman"/>
              </a:rPr>
              <a:t> </a:t>
            </a:r>
            <a:r>
              <a:rPr b="0" lang="en-US" sz="1600" spc="-1" strike="noStrike">
                <a:solidFill>
                  <a:srgbClr val="000000"/>
                </a:solidFill>
                <a:latin typeface="Calibri"/>
                <a:ea typeface="Times New Roman"/>
              </a:rPr>
              <a:t>Allahs</a:t>
            </a:r>
            <a:r>
              <a:rPr b="0" lang="en-US" sz="1600" spc="49" strike="noStrike">
                <a:solidFill>
                  <a:srgbClr val="000000"/>
                </a:solidFill>
                <a:latin typeface="Calibri"/>
                <a:ea typeface="Times New Roman"/>
              </a:rPr>
              <a:t> </a:t>
            </a:r>
            <a:r>
              <a:rPr b="0" lang="en-US" sz="1600" spc="-1" strike="noStrike">
                <a:solidFill>
                  <a:srgbClr val="000000"/>
                </a:solidFill>
                <a:latin typeface="Calibri"/>
                <a:ea typeface="Times New Roman"/>
              </a:rPr>
              <a:t>Gesandter </a:t>
            </a:r>
            <a:r>
              <a:rPr b="0" lang="en-US" sz="1600" spc="12" strike="noStrike">
                <a:solidFill>
                  <a:srgbClr val="000000"/>
                </a:solidFill>
                <a:latin typeface="Calibri"/>
                <a:ea typeface="Times New Roman"/>
              </a:rPr>
              <a:t>an</a:t>
            </a:r>
            <a:r>
              <a:rPr b="0" lang="en-US" sz="1600" spc="72" strike="noStrike">
                <a:solidFill>
                  <a:srgbClr val="000000"/>
                </a:solidFill>
                <a:latin typeface="Calibri"/>
                <a:ea typeface="Times New Roman"/>
              </a:rPr>
              <a:t> </a:t>
            </a:r>
            <a:r>
              <a:rPr b="0" lang="en-US" sz="1600" spc="12" strike="noStrike">
                <a:solidFill>
                  <a:srgbClr val="000000"/>
                </a:solidFill>
                <a:latin typeface="Calibri"/>
                <a:ea typeface="Times New Roman"/>
              </a:rPr>
              <a:t>euch</a:t>
            </a:r>
            <a:r>
              <a:rPr b="0" lang="en-US" sz="1600" spc="9" strike="noStrike">
                <a:solidFill>
                  <a:srgbClr val="000000"/>
                </a:solidFill>
                <a:latin typeface="Calibri"/>
                <a:ea typeface="Times New Roman"/>
              </a:rPr>
              <a:t>,</a:t>
            </a:r>
            <a:r>
              <a:rPr b="0" lang="en-US" sz="1600" spc="24" strike="noStrike">
                <a:solidFill>
                  <a:srgbClr val="000000"/>
                </a:solidFill>
                <a:latin typeface="Calibri"/>
                <a:ea typeface="Times New Roman"/>
              </a:rPr>
              <a:t> </a:t>
            </a:r>
            <a:r>
              <a:rPr b="0" lang="en-US" sz="1600" spc="12" strike="noStrike" u="sng">
                <a:solidFill>
                  <a:srgbClr val="000000"/>
                </a:solidFill>
                <a:uFillTx/>
                <a:latin typeface="Calibri"/>
                <a:ea typeface="Times New Roman"/>
              </a:rPr>
              <a:t>best</a:t>
            </a:r>
            <a:r>
              <a:rPr b="0" lang="en-US" sz="1600" spc="9" strike="noStrike" u="sng">
                <a:solidFill>
                  <a:srgbClr val="000000"/>
                </a:solidFill>
                <a:uFillTx/>
                <a:latin typeface="Calibri"/>
                <a:ea typeface="Times New Roman"/>
              </a:rPr>
              <a:t>ä</a:t>
            </a:r>
            <a:r>
              <a:rPr b="0" lang="en-US" sz="1600" spc="12" strike="noStrike" u="sng">
                <a:solidFill>
                  <a:srgbClr val="000000"/>
                </a:solidFill>
                <a:uFillTx/>
                <a:latin typeface="Calibri"/>
                <a:ea typeface="Times New Roman"/>
              </a:rPr>
              <a:t>tigend</a:t>
            </a:r>
            <a:r>
              <a:rPr b="0" lang="en-US" sz="1600" spc="69" strike="noStrike" u="sng">
                <a:solidFill>
                  <a:srgbClr val="000000"/>
                </a:solidFill>
                <a:uFillTx/>
                <a:latin typeface="Calibri"/>
                <a:ea typeface="Times New Roman"/>
              </a:rPr>
              <a:t> </a:t>
            </a:r>
            <a:r>
              <a:rPr b="0" lang="en-US" sz="1600" spc="12" strike="noStrike" u="sng">
                <a:solidFill>
                  <a:srgbClr val="000000"/>
                </a:solidFill>
                <a:uFillTx/>
                <a:latin typeface="Calibri"/>
                <a:ea typeface="Times New Roman"/>
              </a:rPr>
              <a:t>die</a:t>
            </a:r>
            <a:r>
              <a:rPr b="0" lang="en-US" sz="1600" spc="-1" strike="noStrike" u="sng">
                <a:solidFill>
                  <a:srgbClr val="000000"/>
                </a:solidFill>
                <a:uFillTx/>
                <a:latin typeface="Calibri"/>
                <a:ea typeface="Times New Roman"/>
              </a:rPr>
              <a:t> </a:t>
            </a:r>
            <a:r>
              <a:rPr b="0" lang="en-US" sz="2000" spc="12" strike="noStrike" u="sng">
                <a:solidFill>
                  <a:srgbClr val="000000"/>
                </a:solidFill>
                <a:highlight>
                  <a:srgbClr val="ffff00"/>
                </a:highlight>
                <a:uFillTx/>
                <a:latin typeface="Calibri"/>
                <a:ea typeface="Times New Roman"/>
              </a:rPr>
              <a:t>Tora</a:t>
            </a:r>
            <a:r>
              <a:rPr b="0" lang="en-US" sz="1600" spc="9" strike="noStrike" u="sng">
                <a:solidFill>
                  <a:srgbClr val="000000"/>
                </a:solidFill>
                <a:uFillTx/>
                <a:latin typeface="Calibri"/>
                <a:ea typeface="Times New Roman"/>
              </a:rPr>
              <a:t>,</a:t>
            </a:r>
            <a:r>
              <a:rPr b="0" lang="en-US" sz="1600" spc="63" strike="noStrike" u="sng">
                <a:solidFill>
                  <a:srgbClr val="000000"/>
                </a:solidFill>
                <a:uFillTx/>
                <a:latin typeface="Calibri"/>
                <a:ea typeface="Times New Roman"/>
              </a:rPr>
              <a:t> </a:t>
            </a:r>
            <a:r>
              <a:rPr b="0" lang="en-US" sz="1600" spc="12" strike="noStrike" u="sng">
                <a:solidFill>
                  <a:srgbClr val="000000"/>
                </a:solidFill>
                <a:uFillTx/>
                <a:latin typeface="Calibri"/>
                <a:ea typeface="Times New Roman"/>
              </a:rPr>
              <a:t>die</a:t>
            </a:r>
            <a:r>
              <a:rPr b="0" lang="en-US" sz="1600" spc="4" strike="noStrike" u="sng">
                <a:solidFill>
                  <a:srgbClr val="000000"/>
                </a:solidFill>
                <a:uFillTx/>
                <a:latin typeface="Calibri"/>
                <a:ea typeface="Times New Roman"/>
              </a:rPr>
              <a:t> </a:t>
            </a:r>
            <a:r>
              <a:rPr b="0" lang="en-US" sz="1600" spc="12" strike="noStrike" u="sng">
                <a:solidFill>
                  <a:srgbClr val="000000"/>
                </a:solidFill>
                <a:uFillTx/>
                <a:latin typeface="Calibri"/>
                <a:ea typeface="Times New Roman"/>
              </a:rPr>
              <a:t>vor</a:t>
            </a:r>
            <a:r>
              <a:rPr b="0" lang="en-US" sz="1600" spc="18" strike="noStrike" u="sng">
                <a:solidFill>
                  <a:srgbClr val="000000"/>
                </a:solidFill>
                <a:uFillTx/>
                <a:latin typeface="Calibri"/>
                <a:ea typeface="Times New Roman"/>
              </a:rPr>
              <a:t> </a:t>
            </a:r>
            <a:r>
              <a:rPr b="0" lang="en-US" sz="1600" spc="12" strike="noStrike" u="sng">
                <a:solidFill>
                  <a:srgbClr val="000000"/>
                </a:solidFill>
                <a:uFillTx/>
                <a:latin typeface="Calibri"/>
                <a:ea typeface="Times New Roman"/>
              </a:rPr>
              <a:t>mir</a:t>
            </a:r>
            <a:r>
              <a:rPr b="0" lang="en-US" sz="1600" spc="-1" strike="noStrike" u="sng">
                <a:solidFill>
                  <a:srgbClr val="000000"/>
                </a:solidFill>
                <a:uFillTx/>
                <a:latin typeface="Calibri"/>
                <a:ea typeface="Times New Roman"/>
              </a:rPr>
              <a:t> </a:t>
            </a:r>
            <a:r>
              <a:rPr b="0" lang="en-US" sz="1600" spc="12" strike="noStrike" u="sng">
                <a:solidFill>
                  <a:srgbClr val="000000"/>
                </a:solidFill>
                <a:uFillTx/>
                <a:latin typeface="Calibri"/>
                <a:ea typeface="Times New Roman"/>
              </a:rPr>
              <a:t>war</a:t>
            </a:r>
            <a:r>
              <a:rPr b="0" lang="en-US" sz="1600" spc="9" strike="noStrike">
                <a:solidFill>
                  <a:srgbClr val="000000"/>
                </a:solidFill>
                <a:latin typeface="Calibri"/>
                <a:ea typeface="Times New Roman"/>
              </a:rPr>
              <a:t>,</a:t>
            </a:r>
            <a:r>
              <a:rPr b="0" lang="en-US" sz="1600" spc="12" strike="noStrike">
                <a:solidFill>
                  <a:srgbClr val="000000"/>
                </a:solidFill>
                <a:latin typeface="Calibri"/>
                <a:ea typeface="Times New Roman"/>
              </a:rPr>
              <a:t> und</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einen</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Gesandten</a:t>
            </a:r>
            <a:r>
              <a:rPr b="0" lang="en-US" sz="1600" spc="9" strike="noStrike">
                <a:solidFill>
                  <a:srgbClr val="000000"/>
                </a:solidFill>
                <a:latin typeface="Calibri"/>
                <a:ea typeface="Times New Roman"/>
              </a:rPr>
              <a:t> </a:t>
            </a:r>
            <a:r>
              <a:rPr b="0" lang="en-US" sz="1600" spc="12" strike="noStrike">
                <a:solidFill>
                  <a:srgbClr val="000000"/>
                </a:solidFill>
                <a:latin typeface="Calibri"/>
                <a:ea typeface="Times New Roman"/>
              </a:rPr>
              <a:t>verk</a:t>
            </a:r>
            <a:r>
              <a:rPr b="0" lang="en-US" sz="1600" spc="9" strike="noStrike">
                <a:solidFill>
                  <a:srgbClr val="000000"/>
                </a:solidFill>
                <a:latin typeface="Calibri"/>
                <a:ea typeface="Times New Roman"/>
              </a:rPr>
              <a:t>ü</a:t>
            </a:r>
            <a:r>
              <a:rPr b="0" lang="en-US" sz="1600" spc="12" strike="noStrike">
                <a:solidFill>
                  <a:srgbClr val="000000"/>
                </a:solidFill>
                <a:latin typeface="Calibri"/>
                <a:ea typeface="Times New Roman"/>
              </a:rPr>
              <a:t>ndigend</a:t>
            </a:r>
            <a:r>
              <a:rPr b="0" lang="en-US" sz="1600" spc="9" strike="noStrike">
                <a:solidFill>
                  <a:srgbClr val="000000"/>
                </a:solidFill>
                <a:latin typeface="Calibri"/>
                <a:ea typeface="Times New Roman"/>
              </a:rPr>
              <a:t>,</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der</a:t>
            </a:r>
            <a:r>
              <a:rPr b="0" lang="en-US" sz="1600" spc="49" strike="noStrike">
                <a:solidFill>
                  <a:srgbClr val="000000"/>
                </a:solidFill>
                <a:latin typeface="Calibri"/>
                <a:ea typeface="Times New Roman"/>
              </a:rPr>
              <a:t> </a:t>
            </a:r>
            <a:r>
              <a:rPr b="0" lang="en-US" sz="1600" spc="9" strike="noStrike">
                <a:solidFill>
                  <a:srgbClr val="000000"/>
                </a:solidFill>
                <a:latin typeface="Calibri"/>
                <a:ea typeface="Times New Roman"/>
              </a:rPr>
              <a:t>nach</a:t>
            </a:r>
            <a:r>
              <a:rPr b="0" lang="en-US" sz="1600" spc="49" strike="noStrike">
                <a:solidFill>
                  <a:srgbClr val="000000"/>
                </a:solidFill>
                <a:latin typeface="Calibri"/>
                <a:ea typeface="Times New Roman"/>
              </a:rPr>
              <a:t> </a:t>
            </a:r>
            <a:r>
              <a:rPr b="0" lang="en-US" sz="1600" spc="9" strike="noStrike">
                <a:solidFill>
                  <a:srgbClr val="000000"/>
                </a:solidFill>
                <a:latin typeface="Calibri"/>
                <a:ea typeface="Times New Roman"/>
              </a:rPr>
              <a:t>mir</a:t>
            </a:r>
            <a:r>
              <a:rPr b="0" lang="en-US" sz="1600" spc="-1" strike="noStrike">
                <a:solidFill>
                  <a:srgbClr val="000000"/>
                </a:solidFill>
                <a:latin typeface="Calibri"/>
                <a:ea typeface="Times New Roman"/>
              </a:rPr>
              <a:t>  </a:t>
            </a:r>
            <a:r>
              <a:rPr b="0" lang="en-US" sz="1600" spc="24" strike="noStrike">
                <a:solidFill>
                  <a:srgbClr val="000000"/>
                </a:solidFill>
                <a:latin typeface="Calibri"/>
                <a:ea typeface="Times New Roman"/>
              </a:rPr>
              <a:t>kommen</a:t>
            </a:r>
            <a:r>
              <a:rPr b="0" lang="en-US" sz="1600" spc="58" strike="noStrike">
                <a:solidFill>
                  <a:srgbClr val="000000"/>
                </a:solidFill>
                <a:latin typeface="Calibri"/>
                <a:ea typeface="Times New Roman"/>
              </a:rPr>
              <a:t> </a:t>
            </a:r>
            <a:r>
              <a:rPr b="0" lang="en-US" sz="1600" spc="24" strike="noStrike">
                <a:solidFill>
                  <a:srgbClr val="000000"/>
                </a:solidFill>
                <a:latin typeface="Calibri"/>
                <a:ea typeface="Times New Roman"/>
              </a:rPr>
              <a:t>soll</a:t>
            </a:r>
            <a:r>
              <a:rPr b="0" lang="en-US" sz="1600" spc="18" strike="noStrike">
                <a:solidFill>
                  <a:srgbClr val="000000"/>
                </a:solidFill>
                <a:latin typeface="Calibri"/>
                <a:ea typeface="Times New Roman"/>
              </a:rPr>
              <a:t>,</a:t>
            </a:r>
            <a:r>
              <a:rPr b="0" lang="en-US" sz="1600" spc="52" strike="noStrike">
                <a:solidFill>
                  <a:srgbClr val="000000"/>
                </a:solidFill>
                <a:latin typeface="Calibri"/>
                <a:ea typeface="Times New Roman"/>
              </a:rPr>
              <a:t> </a:t>
            </a:r>
            <a:r>
              <a:rPr b="0" lang="en-US" sz="1600" spc="24" strike="noStrike">
                <a:solidFill>
                  <a:srgbClr val="000000"/>
                </a:solidFill>
                <a:latin typeface="Calibri"/>
                <a:ea typeface="Times New Roman"/>
              </a:rPr>
              <a:t>des</a:t>
            </a:r>
            <a:r>
              <a:rPr b="0" lang="en-US" sz="1600" spc="49" strike="noStrike">
                <a:solidFill>
                  <a:srgbClr val="000000"/>
                </a:solidFill>
                <a:latin typeface="Calibri"/>
                <a:ea typeface="Times New Roman"/>
              </a:rPr>
              <a:t> </a:t>
            </a:r>
            <a:r>
              <a:rPr b="0" lang="en-US" sz="1600" spc="24" strike="noStrike">
                <a:solidFill>
                  <a:srgbClr val="000000"/>
                </a:solidFill>
                <a:latin typeface="Calibri"/>
                <a:ea typeface="Times New Roman"/>
              </a:rPr>
              <a:t>Name</a:t>
            </a:r>
            <a:r>
              <a:rPr b="0" lang="en-US" sz="1600" spc="-41" strike="noStrike">
                <a:solidFill>
                  <a:srgbClr val="000000"/>
                </a:solidFill>
                <a:latin typeface="Calibri"/>
                <a:ea typeface="Times New Roman"/>
              </a:rPr>
              <a:t> </a:t>
            </a:r>
            <a:r>
              <a:rPr b="0" lang="en-US" sz="1600" spc="24" strike="noStrike">
                <a:solidFill>
                  <a:srgbClr val="000000"/>
                </a:solidFill>
                <a:latin typeface="Calibri"/>
                <a:ea typeface="Times New Roman"/>
              </a:rPr>
              <a:t>Ahmad ist</a:t>
            </a:r>
            <a:r>
              <a:rPr b="0" lang="en-US" sz="1600" spc="18" strike="noStrike">
                <a:solidFill>
                  <a:srgbClr val="000000"/>
                </a:solidFill>
                <a:latin typeface="Calibri"/>
                <a:ea typeface="Times New Roman"/>
              </a:rPr>
              <a:t>.</a:t>
            </a:r>
            <a:r>
              <a:rPr b="0" lang="en-US" sz="1600" spc="-222" strike="noStrike">
                <a:solidFill>
                  <a:srgbClr val="000000"/>
                </a:solidFill>
                <a:latin typeface="Calibri"/>
                <a:ea typeface="Times New Roman"/>
              </a:rPr>
              <a:t> </a:t>
            </a:r>
            <a:r>
              <a:rPr b="0" lang="en-US" sz="1600" spc="18" strike="noStrike">
                <a:solidFill>
                  <a:srgbClr val="000000"/>
                </a:solidFill>
                <a:latin typeface="Calibri"/>
                <a:ea typeface="Times New Roman"/>
              </a:rPr>
              <a:t>«</a:t>
            </a:r>
            <a:r>
              <a:rPr b="0" lang="en-US" sz="1600" spc="49" strike="noStrike">
                <a:solidFill>
                  <a:srgbClr val="000000"/>
                </a:solidFill>
                <a:latin typeface="Calibri"/>
                <a:ea typeface="Times New Roman"/>
              </a:rPr>
              <a:t> </a:t>
            </a:r>
            <a:r>
              <a:rPr b="0" lang="en-US" sz="1600" spc="24" strike="noStrike">
                <a:solidFill>
                  <a:srgbClr val="000000"/>
                </a:solidFill>
                <a:latin typeface="Calibri"/>
                <a:ea typeface="Times New Roman"/>
              </a:rPr>
              <a:t>Doch da</a:t>
            </a:r>
            <a:r>
              <a:rPr b="0" lang="en-US" sz="1600" spc="52" strike="noStrike">
                <a:solidFill>
                  <a:srgbClr val="000000"/>
                </a:solidFill>
                <a:latin typeface="Calibri"/>
                <a:ea typeface="Times New Roman"/>
              </a:rPr>
              <a:t> </a:t>
            </a:r>
            <a:r>
              <a:rPr b="0" lang="en-US" sz="1600" spc="24" strike="noStrike">
                <a:solidFill>
                  <a:srgbClr val="000000"/>
                </a:solidFill>
                <a:latin typeface="Calibri"/>
                <a:ea typeface="Times New Roman"/>
              </a:rPr>
              <a:t>er</a:t>
            </a:r>
            <a:r>
              <a:rPr b="0" lang="en-US" sz="1600" spc="52" strike="noStrike">
                <a:solidFill>
                  <a:srgbClr val="000000"/>
                </a:solidFill>
                <a:latin typeface="Calibri"/>
                <a:ea typeface="Times New Roman"/>
              </a:rPr>
              <a:t> </a:t>
            </a:r>
            <a:r>
              <a:rPr b="0" lang="en-US" sz="1600" spc="24" strike="noStrike">
                <a:solidFill>
                  <a:srgbClr val="000000"/>
                </a:solidFill>
                <a:latin typeface="Calibri"/>
                <a:ea typeface="Times New Roman"/>
              </a:rPr>
              <a:t>zu ihnen</a:t>
            </a:r>
            <a:r>
              <a:rPr b="0" lang="en-US" sz="1600" spc="32" strike="noStrike">
                <a:solidFill>
                  <a:srgbClr val="000000"/>
                </a:solidFill>
                <a:latin typeface="Calibri"/>
                <a:ea typeface="Times New Roman"/>
              </a:rPr>
              <a:t> </a:t>
            </a:r>
            <a:r>
              <a:rPr b="0" lang="en-US" sz="1600" spc="24" strike="noStrike">
                <a:solidFill>
                  <a:srgbClr val="000000"/>
                </a:solidFill>
                <a:latin typeface="Calibri"/>
                <a:ea typeface="Times New Roman"/>
              </a:rPr>
              <a:t>mit</a:t>
            </a:r>
            <a:r>
              <a:rPr b="0" lang="en-US" sz="1600" spc="58" strike="noStrike">
                <a:solidFill>
                  <a:srgbClr val="000000"/>
                </a:solidFill>
                <a:latin typeface="Calibri"/>
                <a:ea typeface="Times New Roman"/>
              </a:rPr>
              <a:t> </a:t>
            </a:r>
            <a:r>
              <a:rPr b="0" lang="en-US" sz="1600" spc="24" strike="noStrike">
                <a:solidFill>
                  <a:srgbClr val="000000"/>
                </a:solidFill>
                <a:latin typeface="Calibri"/>
                <a:ea typeface="Times New Roman"/>
              </a:rPr>
              <a:t>den</a:t>
            </a:r>
            <a:r>
              <a:rPr b="0" lang="en-US" sz="1600" spc="52" strike="noStrike">
                <a:solidFill>
                  <a:srgbClr val="000000"/>
                </a:solidFill>
                <a:latin typeface="Calibri"/>
                <a:ea typeface="Times New Roman"/>
              </a:rPr>
              <a:t> </a:t>
            </a:r>
            <a:r>
              <a:rPr b="0" lang="en-US" sz="1600" spc="24" strike="noStrike">
                <a:solidFill>
                  <a:srgbClr val="000000"/>
                </a:solidFill>
                <a:latin typeface="Calibri"/>
                <a:ea typeface="Times New Roman"/>
              </a:rPr>
              <a:t>deut</a:t>
            </a:r>
            <a:r>
              <a:rPr b="0" lang="en-US" sz="1600" spc="18" strike="noStrike">
                <a:solidFill>
                  <a:srgbClr val="000000"/>
                </a:solidFill>
                <a:latin typeface="Calibri"/>
                <a:ea typeface="Times New Roman"/>
              </a:rPr>
              <a:t>lichen</a:t>
            </a:r>
            <a:r>
              <a:rPr b="0" lang="en-US" sz="1600" spc="83" strike="noStrike">
                <a:solidFill>
                  <a:srgbClr val="000000"/>
                </a:solidFill>
                <a:latin typeface="Calibri"/>
                <a:ea typeface="Times New Roman"/>
              </a:rPr>
              <a:t> </a:t>
            </a:r>
            <a:r>
              <a:rPr b="0" lang="en-US" sz="1600" spc="18" strike="noStrike">
                <a:solidFill>
                  <a:srgbClr val="000000"/>
                </a:solidFill>
                <a:latin typeface="Calibri"/>
                <a:ea typeface="Times New Roman"/>
              </a:rPr>
              <a:t>Zeichen</a:t>
            </a:r>
            <a:r>
              <a:rPr b="0" lang="en-US" sz="1600" spc="43" strike="noStrike">
                <a:solidFill>
                  <a:srgbClr val="000000"/>
                </a:solidFill>
                <a:latin typeface="Calibri"/>
                <a:ea typeface="Times New Roman"/>
              </a:rPr>
              <a:t> </a:t>
            </a:r>
            <a:r>
              <a:rPr b="0" lang="en-US" sz="1600" spc="18" strike="noStrike">
                <a:solidFill>
                  <a:srgbClr val="000000"/>
                </a:solidFill>
                <a:latin typeface="Calibri"/>
                <a:ea typeface="Times New Roman"/>
              </a:rPr>
              <a:t>kam,</a:t>
            </a:r>
            <a:r>
              <a:rPr b="0" lang="en-US" sz="1600" spc="-1" strike="noStrike">
                <a:solidFill>
                  <a:srgbClr val="000000"/>
                </a:solidFill>
                <a:latin typeface="Calibri"/>
                <a:ea typeface="Times New Roman"/>
              </a:rPr>
              <a:t> </a:t>
            </a:r>
            <a:r>
              <a:rPr b="0" lang="en-US" sz="1600" spc="52" strike="noStrike">
                <a:solidFill>
                  <a:srgbClr val="000000"/>
                </a:solidFill>
                <a:latin typeface="Calibri"/>
                <a:ea typeface="Times New Roman"/>
              </a:rPr>
              <a:t>sprachen</a:t>
            </a:r>
            <a:r>
              <a:rPr b="0" lang="en-US" sz="1600" spc="89" strike="noStrike">
                <a:solidFill>
                  <a:srgbClr val="000000"/>
                </a:solidFill>
                <a:latin typeface="Calibri"/>
                <a:ea typeface="Times New Roman"/>
              </a:rPr>
              <a:t> </a:t>
            </a:r>
            <a:r>
              <a:rPr b="0" lang="en-US" sz="1600" spc="52" strike="noStrike">
                <a:solidFill>
                  <a:srgbClr val="000000"/>
                </a:solidFill>
                <a:latin typeface="Calibri"/>
                <a:ea typeface="Times New Roman"/>
              </a:rPr>
              <a:t>sie:</a:t>
            </a:r>
            <a:r>
              <a:rPr b="0" lang="en-US" sz="1600" spc="97" strike="noStrike">
                <a:solidFill>
                  <a:srgbClr val="000000"/>
                </a:solidFill>
                <a:latin typeface="Calibri"/>
                <a:ea typeface="Times New Roman"/>
              </a:rPr>
              <a:t> </a:t>
            </a:r>
            <a:r>
              <a:rPr b="0" lang="en-US" sz="1600" spc="52" strike="noStrike">
                <a:solidFill>
                  <a:srgbClr val="000000"/>
                </a:solidFill>
                <a:latin typeface="Calibri"/>
                <a:ea typeface="Times New Roman"/>
              </a:rPr>
              <a:t>»Das</a:t>
            </a:r>
            <a:r>
              <a:rPr b="0" lang="en-US" sz="1600" spc="63" strike="noStrike">
                <a:solidFill>
                  <a:srgbClr val="000000"/>
                </a:solidFill>
                <a:latin typeface="Calibri"/>
                <a:ea typeface="Times New Roman"/>
              </a:rPr>
              <a:t> </a:t>
            </a:r>
            <a:r>
              <a:rPr b="0" lang="en-US" sz="1600" spc="52" strike="noStrike">
                <a:solidFill>
                  <a:srgbClr val="000000"/>
                </a:solidFill>
                <a:latin typeface="Calibri"/>
                <a:ea typeface="Times New Roman"/>
              </a:rPr>
              <a:t>ist</a:t>
            </a:r>
            <a:r>
              <a:rPr b="0" lang="en-US" sz="1600" spc="83" strike="noStrike">
                <a:solidFill>
                  <a:srgbClr val="000000"/>
                </a:solidFill>
                <a:latin typeface="Calibri"/>
                <a:ea typeface="Times New Roman"/>
              </a:rPr>
              <a:t> </a:t>
            </a:r>
            <a:r>
              <a:rPr b="0" lang="en-US" sz="1600" spc="52" strike="noStrike">
                <a:solidFill>
                  <a:srgbClr val="000000"/>
                </a:solidFill>
                <a:latin typeface="Calibri"/>
                <a:ea typeface="Times New Roman"/>
              </a:rPr>
              <a:t>ein</a:t>
            </a:r>
            <a:r>
              <a:rPr b="0" lang="en-US" sz="1600" spc="77" strike="noStrike">
                <a:solidFill>
                  <a:srgbClr val="000000"/>
                </a:solidFill>
                <a:latin typeface="Calibri"/>
                <a:ea typeface="Times New Roman"/>
              </a:rPr>
              <a:t> </a:t>
            </a:r>
            <a:r>
              <a:rPr b="0" lang="en-US" sz="1600" spc="52" strike="noStrike">
                <a:solidFill>
                  <a:srgbClr val="000000"/>
                </a:solidFill>
                <a:latin typeface="Calibri"/>
                <a:ea typeface="Times New Roman"/>
              </a:rPr>
              <a:t>offenkundiger</a:t>
            </a:r>
            <a:r>
              <a:rPr b="0" lang="en-US" sz="1600" spc="89" strike="noStrike">
                <a:solidFill>
                  <a:srgbClr val="000000"/>
                </a:solidFill>
                <a:latin typeface="Calibri"/>
                <a:ea typeface="Times New Roman"/>
              </a:rPr>
              <a:t> </a:t>
            </a:r>
            <a:r>
              <a:rPr b="0" lang="en-US" sz="1600" spc="52" strike="noStrike">
                <a:solidFill>
                  <a:srgbClr val="000000"/>
                </a:solidFill>
                <a:latin typeface="Calibri"/>
                <a:ea typeface="Times New Roman"/>
              </a:rPr>
              <a:t>Zauberer.«</a:t>
            </a:r>
            <a:endParaRPr b="0" lang="de-DE" sz="1600" spc="-1" strike="noStrike">
              <a:solidFill>
                <a:srgbClr val="000000"/>
              </a:solidFill>
              <a:latin typeface="Arial"/>
            </a:endParaRPr>
          </a:p>
          <a:p>
            <a:pPr marL="2520" indent="12600" defTabSz="914400">
              <a:lnSpc>
                <a:spcPct val="100000"/>
              </a:lnSpc>
              <a:spcBef>
                <a:spcPts val="11"/>
              </a:spcBef>
              <a:tabLst>
                <a:tab algn="l" pos="0"/>
              </a:tabLst>
            </a:pPr>
            <a:endParaRPr b="0" lang="de-DE" sz="1600" spc="-1" strike="noStrike">
              <a:solidFill>
                <a:srgbClr val="000000"/>
              </a:solidFill>
              <a:latin typeface="Arial"/>
            </a:endParaRPr>
          </a:p>
          <a:p>
            <a:pPr marL="2520" indent="12600" defTabSz="914400">
              <a:lnSpc>
                <a:spcPct val="100000"/>
              </a:lnSpc>
              <a:spcBef>
                <a:spcPts val="11"/>
              </a:spcBef>
              <a:tabLst>
                <a:tab algn="l" pos="0"/>
              </a:tabLst>
            </a:pPr>
            <a:endParaRPr b="0" lang="de-DE" sz="1600" spc="-1" strike="noStrike">
              <a:solidFill>
                <a:srgbClr val="000000"/>
              </a:solidFill>
              <a:latin typeface="Arial"/>
            </a:endParaRPr>
          </a:p>
          <a:p>
            <a:pPr marL="2520" indent="12600" defTabSz="914400">
              <a:lnSpc>
                <a:spcPct val="100000"/>
              </a:lnSpc>
              <a:spcBef>
                <a:spcPts val="11"/>
              </a:spcBef>
              <a:tabLst>
                <a:tab algn="l" pos="0"/>
              </a:tabLst>
            </a:pPr>
            <a:r>
              <a:rPr b="0" lang="en-US" sz="1600" spc="49" strike="noStrike">
                <a:solidFill>
                  <a:srgbClr val="000000"/>
                </a:solidFill>
                <a:latin typeface="Calibri"/>
                <a:ea typeface="Times New Roman"/>
              </a:rPr>
              <a:t>7.</a:t>
            </a:r>
            <a:r>
              <a:rPr b="0" lang="en-US" sz="1600" spc="9" strike="noStrike">
                <a:solidFill>
                  <a:srgbClr val="000000"/>
                </a:solidFill>
                <a:latin typeface="Calibri"/>
                <a:ea typeface="Times New Roman"/>
              </a:rPr>
              <a:t> </a:t>
            </a:r>
            <a:r>
              <a:rPr b="0" lang="en-US" sz="1600" spc="52" strike="noStrike">
                <a:solidFill>
                  <a:srgbClr val="000000"/>
                </a:solidFill>
                <a:latin typeface="Calibri"/>
                <a:ea typeface="Times New Roman"/>
              </a:rPr>
              <a:t>Wer</a:t>
            </a:r>
            <a:r>
              <a:rPr b="0" lang="en-US" sz="1600" spc="77" strike="noStrike">
                <a:solidFill>
                  <a:srgbClr val="000000"/>
                </a:solidFill>
                <a:latin typeface="Calibri"/>
                <a:ea typeface="Times New Roman"/>
              </a:rPr>
              <a:t> </a:t>
            </a:r>
            <a:r>
              <a:rPr b="0" lang="en-US" sz="1600" spc="52" strike="noStrike">
                <a:solidFill>
                  <a:srgbClr val="000000"/>
                </a:solidFill>
                <a:latin typeface="Calibri"/>
                <a:ea typeface="Times New Roman"/>
              </a:rPr>
              <a:t>aber</a:t>
            </a:r>
            <a:r>
              <a:rPr b="0" lang="en-US" sz="1600" spc="69" strike="noStrike">
                <a:solidFill>
                  <a:srgbClr val="000000"/>
                </a:solidFill>
                <a:latin typeface="Calibri"/>
                <a:ea typeface="Times New Roman"/>
              </a:rPr>
              <a:t> </a:t>
            </a:r>
            <a:r>
              <a:rPr b="0" lang="en-US" sz="1600" spc="52" strike="noStrike">
                <a:solidFill>
                  <a:srgbClr val="000000"/>
                </a:solidFill>
                <a:latin typeface="Calibri"/>
                <a:ea typeface="Times New Roman"/>
              </a:rPr>
              <a:t>ist</a:t>
            </a:r>
            <a:r>
              <a:rPr b="0" lang="en-US" sz="1600" spc="43" strike="noStrike">
                <a:solidFill>
                  <a:srgbClr val="000000"/>
                </a:solidFill>
                <a:latin typeface="Calibri"/>
                <a:ea typeface="Times New Roman"/>
              </a:rPr>
              <a:t> </a:t>
            </a:r>
            <a:r>
              <a:rPr b="0" lang="en-US" sz="1600" spc="52" strike="noStrike">
                <a:solidFill>
                  <a:srgbClr val="000000"/>
                </a:solidFill>
                <a:latin typeface="Calibri"/>
                <a:ea typeface="Times New Roman"/>
              </a:rPr>
              <a:t>ungerechter</a:t>
            </a:r>
            <a:r>
              <a:rPr b="0" lang="en-US" sz="1600" spc="49" strike="noStrike">
                <a:solidFill>
                  <a:srgbClr val="000000"/>
                </a:solidFill>
                <a:latin typeface="Calibri"/>
                <a:ea typeface="Times New Roman"/>
              </a:rPr>
              <a:t>,</a:t>
            </a:r>
            <a:r>
              <a:rPr b="0" lang="en-US" sz="1600" spc="63" strike="noStrike">
                <a:solidFill>
                  <a:srgbClr val="000000"/>
                </a:solidFill>
                <a:latin typeface="Calibri"/>
                <a:ea typeface="Times New Roman"/>
              </a:rPr>
              <a:t> </a:t>
            </a:r>
            <a:r>
              <a:rPr b="0" lang="en-US" sz="1600" spc="52" strike="noStrike">
                <a:solidFill>
                  <a:srgbClr val="000000"/>
                </a:solidFill>
                <a:latin typeface="Calibri"/>
                <a:ea typeface="Times New Roman"/>
              </a:rPr>
              <a:t>als</a:t>
            </a:r>
            <a:r>
              <a:rPr b="0" lang="en-US" sz="1600" spc="49" strike="noStrike">
                <a:solidFill>
                  <a:srgbClr val="000000"/>
                </a:solidFill>
                <a:latin typeface="Calibri"/>
                <a:ea typeface="Times New Roman"/>
              </a:rPr>
              <a:t> </a:t>
            </a:r>
            <a:r>
              <a:rPr b="0" lang="en-US" sz="1600" spc="52" strike="noStrike">
                <a:solidFill>
                  <a:srgbClr val="000000"/>
                </a:solidFill>
                <a:latin typeface="Calibri"/>
                <a:ea typeface="Times New Roman"/>
              </a:rPr>
              <a:t>wer</a:t>
            </a:r>
            <a:r>
              <a:rPr b="0" lang="en-US" sz="1600" spc="32" strike="noStrike">
                <a:solidFill>
                  <a:srgbClr val="000000"/>
                </a:solidFill>
                <a:latin typeface="Calibri"/>
                <a:ea typeface="Times New Roman"/>
              </a:rPr>
              <a:t> </a:t>
            </a:r>
            <a:r>
              <a:rPr b="0" lang="en-US" sz="1600" spc="52" strike="noStrike">
                <a:solidFill>
                  <a:srgbClr val="000000"/>
                </a:solidFill>
                <a:latin typeface="Calibri"/>
                <a:ea typeface="Times New Roman"/>
              </a:rPr>
              <a:t>wider</a:t>
            </a:r>
            <a:r>
              <a:rPr b="0" lang="en-US" sz="1600" spc="-1" strike="noStrike">
                <a:solidFill>
                  <a:srgbClr val="000000"/>
                </a:solidFill>
                <a:latin typeface="Calibri"/>
                <a:ea typeface="Times New Roman"/>
              </a:rPr>
              <a:t> </a:t>
            </a:r>
            <a:r>
              <a:rPr b="0" lang="en-US" sz="1600" spc="52" strike="noStrike">
                <a:solidFill>
                  <a:srgbClr val="000000"/>
                </a:solidFill>
                <a:latin typeface="Calibri"/>
                <a:ea typeface="Times New Roman"/>
              </a:rPr>
              <a:t>Allah</a:t>
            </a:r>
            <a:r>
              <a:rPr b="0" lang="en-US" sz="1600" spc="-1" strike="noStrike">
                <a:solidFill>
                  <a:srgbClr val="000000"/>
                </a:solidFill>
                <a:latin typeface="Calibri"/>
                <a:ea typeface="Times New Roman"/>
              </a:rPr>
              <a:t> </a:t>
            </a:r>
            <a:r>
              <a:rPr b="0" lang="en-US" sz="1600" spc="32" strike="noStrike">
                <a:solidFill>
                  <a:srgbClr val="000000"/>
                </a:solidFill>
                <a:latin typeface="Calibri"/>
                <a:ea typeface="Times New Roman"/>
              </a:rPr>
              <a:t>eine</a:t>
            </a:r>
            <a:r>
              <a:rPr b="0" lang="en-US" sz="1600" spc="103" strike="noStrike">
                <a:solidFill>
                  <a:srgbClr val="000000"/>
                </a:solidFill>
                <a:latin typeface="Calibri"/>
                <a:ea typeface="Times New Roman"/>
              </a:rPr>
              <a:t> </a:t>
            </a:r>
            <a:r>
              <a:rPr b="0" lang="en-US" sz="1600" spc="32" strike="noStrike">
                <a:solidFill>
                  <a:srgbClr val="000000"/>
                </a:solidFill>
                <a:latin typeface="Calibri"/>
                <a:ea typeface="Times New Roman"/>
              </a:rPr>
              <a:t>Lüge</a:t>
            </a:r>
            <a:r>
              <a:rPr b="0" lang="en-US" sz="1600" spc="77" strike="noStrike">
                <a:solidFill>
                  <a:srgbClr val="000000"/>
                </a:solidFill>
                <a:latin typeface="Calibri"/>
                <a:ea typeface="Times New Roman"/>
              </a:rPr>
              <a:t> </a:t>
            </a:r>
            <a:r>
              <a:rPr b="0" lang="en-US" sz="1600" spc="32" strike="noStrike">
                <a:solidFill>
                  <a:srgbClr val="000000"/>
                </a:solidFill>
                <a:latin typeface="Calibri"/>
                <a:ea typeface="Times New Roman"/>
              </a:rPr>
              <a:t>ersinnt, wo</a:t>
            </a:r>
            <a:r>
              <a:rPr b="0" lang="en-US" sz="1600" spc="83" strike="noStrike">
                <a:solidFill>
                  <a:srgbClr val="000000"/>
                </a:solidFill>
                <a:latin typeface="Calibri"/>
                <a:ea typeface="Times New Roman"/>
              </a:rPr>
              <a:t> </a:t>
            </a:r>
            <a:r>
              <a:rPr b="0" lang="en-US" sz="1600" spc="32" strike="noStrike">
                <a:solidFill>
                  <a:srgbClr val="000000"/>
                </a:solidFill>
                <a:latin typeface="Calibri"/>
                <a:ea typeface="Times New Roman"/>
              </a:rPr>
              <a:t>er</a:t>
            </a:r>
            <a:r>
              <a:rPr b="0" lang="en-US" sz="1600" spc="63" strike="noStrike">
                <a:solidFill>
                  <a:srgbClr val="000000"/>
                </a:solidFill>
                <a:latin typeface="Calibri"/>
                <a:ea typeface="Times New Roman"/>
              </a:rPr>
              <a:t> </a:t>
            </a:r>
            <a:r>
              <a:rPr b="0" lang="en-US" sz="1600" spc="32" strike="noStrike">
                <a:solidFill>
                  <a:srgbClr val="000000"/>
                </a:solidFill>
                <a:latin typeface="Calibri"/>
                <a:ea typeface="Times New Roman"/>
              </a:rPr>
              <a:t>zum</a:t>
            </a:r>
            <a:r>
              <a:rPr b="0" lang="en-US" sz="1600" spc="58" strike="noStrike">
                <a:solidFill>
                  <a:srgbClr val="000000"/>
                </a:solidFill>
                <a:latin typeface="Calibri"/>
                <a:ea typeface="Times New Roman"/>
              </a:rPr>
              <a:t> </a:t>
            </a:r>
            <a:r>
              <a:rPr b="0" lang="en-US" sz="1600" spc="32" strike="noStrike">
                <a:solidFill>
                  <a:srgbClr val="000000"/>
                </a:solidFill>
                <a:latin typeface="Calibri"/>
                <a:ea typeface="Times New Roman"/>
              </a:rPr>
              <a:t>Islam</a:t>
            </a:r>
            <a:r>
              <a:rPr b="0" lang="en-US" sz="1600" spc="77" strike="noStrike">
                <a:solidFill>
                  <a:srgbClr val="000000"/>
                </a:solidFill>
                <a:latin typeface="Calibri"/>
                <a:ea typeface="Times New Roman"/>
              </a:rPr>
              <a:t> </a:t>
            </a:r>
            <a:r>
              <a:rPr b="0" lang="en-US" sz="1600" spc="32" strike="noStrike">
                <a:solidFill>
                  <a:srgbClr val="000000"/>
                </a:solidFill>
                <a:latin typeface="Calibri"/>
                <a:ea typeface="Times New Roman"/>
              </a:rPr>
              <a:t>aufgefordert</a:t>
            </a:r>
            <a:r>
              <a:rPr b="0" lang="en-US" sz="1600" spc="38" strike="noStrike">
                <a:solidFill>
                  <a:srgbClr val="000000"/>
                </a:solidFill>
                <a:latin typeface="Calibri"/>
                <a:ea typeface="Times New Roman"/>
              </a:rPr>
              <a:t> </a:t>
            </a:r>
            <a:r>
              <a:rPr b="0" lang="en-US" sz="1600" spc="32" strike="noStrike">
                <a:solidFill>
                  <a:srgbClr val="000000"/>
                </a:solidFill>
                <a:latin typeface="Calibri"/>
                <a:ea typeface="Times New Roman"/>
              </a:rPr>
              <a:t>wird?</a:t>
            </a:r>
            <a:r>
              <a:rPr b="0" lang="en-US" sz="1600" spc="58" strike="noStrike">
                <a:solidFill>
                  <a:srgbClr val="000000"/>
                </a:solidFill>
                <a:latin typeface="Calibri"/>
                <a:ea typeface="Times New Roman"/>
              </a:rPr>
              <a:t> </a:t>
            </a:r>
            <a:r>
              <a:rPr b="0" lang="en-US" sz="1600" spc="32" strike="noStrike">
                <a:solidFill>
                  <a:srgbClr val="000000"/>
                </a:solidFill>
                <a:latin typeface="Calibri"/>
                <a:ea typeface="Times New Roman"/>
              </a:rPr>
              <a:t>Und</a:t>
            </a:r>
            <a:r>
              <a:rPr b="0" lang="en-US" sz="1600" spc="-26" strike="noStrike">
                <a:solidFill>
                  <a:srgbClr val="000000"/>
                </a:solidFill>
                <a:latin typeface="Calibri"/>
                <a:ea typeface="Times New Roman"/>
              </a:rPr>
              <a:t> </a:t>
            </a:r>
            <a:r>
              <a:rPr b="0" lang="en-US" sz="1600" spc="32" strike="noStrike">
                <a:solidFill>
                  <a:srgbClr val="000000"/>
                </a:solidFill>
                <a:latin typeface="Calibri"/>
                <a:ea typeface="Times New Roman"/>
              </a:rPr>
              <a:t>Allah</a:t>
            </a:r>
            <a:r>
              <a:rPr b="0" lang="en-US" sz="1600" spc="49" strike="noStrike">
                <a:solidFill>
                  <a:srgbClr val="000000"/>
                </a:solidFill>
                <a:latin typeface="Calibri"/>
                <a:ea typeface="Times New Roman"/>
              </a:rPr>
              <a:t> </a:t>
            </a:r>
            <a:r>
              <a:rPr b="0" lang="en-US" sz="1600" spc="32" strike="noStrike">
                <a:solidFill>
                  <a:srgbClr val="000000"/>
                </a:solidFill>
                <a:latin typeface="Calibri"/>
                <a:ea typeface="Times New Roman"/>
              </a:rPr>
              <a:t>leitet</a:t>
            </a:r>
            <a:r>
              <a:rPr b="0" lang="en-US" sz="1600" spc="69" strike="noStrike">
                <a:solidFill>
                  <a:srgbClr val="000000"/>
                </a:solidFill>
                <a:latin typeface="Calibri"/>
                <a:ea typeface="Times New Roman"/>
              </a:rPr>
              <a:t> </a:t>
            </a:r>
            <a:r>
              <a:rPr b="0" lang="en-US" sz="1600" spc="32" strike="noStrike">
                <a:solidFill>
                  <a:srgbClr val="000000"/>
                </a:solidFill>
                <a:latin typeface="Calibri"/>
                <a:ea typeface="Times New Roman"/>
              </a:rPr>
              <a:t>nicht</a:t>
            </a:r>
            <a:r>
              <a:rPr b="0" lang="en-US" sz="1600" spc="83" strike="noStrike">
                <a:solidFill>
                  <a:srgbClr val="000000"/>
                </a:solidFill>
                <a:latin typeface="Calibri"/>
                <a:ea typeface="Times New Roman"/>
              </a:rPr>
              <a:t> </a:t>
            </a:r>
            <a:r>
              <a:rPr b="0" lang="en-US" sz="1600" spc="32" strike="noStrike">
                <a:solidFill>
                  <a:srgbClr val="000000"/>
                </a:solidFill>
                <a:latin typeface="Calibri"/>
                <a:ea typeface="Times New Roman"/>
              </a:rPr>
              <a:t>das</a:t>
            </a:r>
            <a:r>
              <a:rPr b="0" lang="en-US" sz="1600" spc="38" strike="noStrike">
                <a:solidFill>
                  <a:srgbClr val="000000"/>
                </a:solidFill>
                <a:latin typeface="Calibri"/>
                <a:ea typeface="Times New Roman"/>
              </a:rPr>
              <a:t> </a:t>
            </a:r>
            <a:r>
              <a:rPr b="0" lang="en-US" sz="1600" spc="32" strike="noStrike">
                <a:solidFill>
                  <a:srgbClr val="000000"/>
                </a:solidFill>
                <a:latin typeface="Calibri"/>
                <a:ea typeface="Times New Roman"/>
              </a:rPr>
              <a:t>ungerechte</a:t>
            </a:r>
            <a:r>
              <a:rPr b="0" lang="en-US" sz="1600" spc="24" strike="noStrike">
                <a:solidFill>
                  <a:srgbClr val="000000"/>
                </a:solidFill>
                <a:latin typeface="Calibri"/>
                <a:ea typeface="Times New Roman"/>
              </a:rPr>
              <a:t> </a:t>
            </a:r>
            <a:r>
              <a:rPr b="0" lang="en-US" sz="1600" spc="32" strike="noStrike">
                <a:solidFill>
                  <a:srgbClr val="000000"/>
                </a:solidFill>
                <a:latin typeface="Calibri"/>
                <a:ea typeface="Times New Roman"/>
              </a:rPr>
              <a:t>Volk.</a:t>
            </a:r>
            <a:r>
              <a:rPr b="0" lang="en-US" sz="1600" spc="69" strike="noStrike">
                <a:solidFill>
                  <a:srgbClr val="000000"/>
                </a:solidFill>
                <a:latin typeface="Calibri"/>
                <a:ea typeface="Times New Roman"/>
              </a:rPr>
              <a:t> </a:t>
            </a:r>
            <a:r>
              <a:rPr b="0" lang="en-US" sz="1600" spc="32" strike="noStrike">
                <a:solidFill>
                  <a:srgbClr val="000000"/>
                </a:solidFill>
                <a:latin typeface="Calibri"/>
                <a:ea typeface="Times New Roman"/>
              </a:rPr>
              <a:t>8.</a:t>
            </a:r>
            <a:r>
              <a:rPr b="0" lang="en-US" sz="1600" spc="-1" strike="noStrike">
                <a:solidFill>
                  <a:srgbClr val="000000"/>
                </a:solidFill>
                <a:latin typeface="Calibri"/>
                <a:ea typeface="Times New Roman"/>
              </a:rPr>
              <a:t> </a:t>
            </a:r>
            <a:r>
              <a:rPr b="0" lang="en-US" sz="1600" spc="38" strike="noStrike">
                <a:solidFill>
                  <a:srgbClr val="000000"/>
                </a:solidFill>
                <a:latin typeface="Calibri"/>
                <a:ea typeface="Times New Roman"/>
              </a:rPr>
              <a:t>Sie</a:t>
            </a:r>
            <a:r>
              <a:rPr b="0" lang="en-US" sz="1600" spc="24" strike="noStrike">
                <a:solidFill>
                  <a:srgbClr val="000000"/>
                </a:solidFill>
                <a:latin typeface="Calibri"/>
                <a:ea typeface="Times New Roman"/>
              </a:rPr>
              <a:t> </a:t>
            </a:r>
            <a:r>
              <a:rPr b="0" lang="en-US" sz="1600" spc="38" strike="noStrike">
                <a:solidFill>
                  <a:srgbClr val="000000"/>
                </a:solidFill>
                <a:latin typeface="Calibri"/>
                <a:ea typeface="Times New Roman"/>
              </a:rPr>
              <a:t>wollen</a:t>
            </a:r>
            <a:r>
              <a:rPr b="0" lang="en-US" sz="1600" spc="-26" strike="noStrike">
                <a:solidFill>
                  <a:srgbClr val="000000"/>
                </a:solidFill>
                <a:latin typeface="Calibri"/>
                <a:ea typeface="Times New Roman"/>
              </a:rPr>
              <a:t> </a:t>
            </a:r>
            <a:r>
              <a:rPr b="0" lang="en-US" sz="1600" spc="38" strike="noStrike">
                <a:solidFill>
                  <a:srgbClr val="000000"/>
                </a:solidFill>
                <a:latin typeface="Calibri"/>
                <a:ea typeface="Times New Roman"/>
              </a:rPr>
              <a:t>Allahs</a:t>
            </a:r>
            <a:r>
              <a:rPr b="0" lang="en-US" sz="1600" spc="58" strike="noStrike">
                <a:solidFill>
                  <a:srgbClr val="000000"/>
                </a:solidFill>
                <a:latin typeface="Calibri"/>
                <a:ea typeface="Times New Roman"/>
              </a:rPr>
              <a:t> </a:t>
            </a:r>
            <a:r>
              <a:rPr b="0" lang="en-US" sz="1600" spc="38" strike="noStrike">
                <a:solidFill>
                  <a:srgbClr val="000000"/>
                </a:solidFill>
                <a:latin typeface="Calibri"/>
                <a:ea typeface="Times New Roman"/>
              </a:rPr>
              <a:t>Licht</a:t>
            </a:r>
            <a:r>
              <a:rPr b="0" lang="en-US" sz="1600" spc="52" strike="noStrike">
                <a:solidFill>
                  <a:srgbClr val="000000"/>
                </a:solidFill>
                <a:latin typeface="Calibri"/>
                <a:ea typeface="Times New Roman"/>
              </a:rPr>
              <a:t> </a:t>
            </a:r>
            <a:r>
              <a:rPr b="0" lang="en-US" sz="1600" spc="38" strike="noStrike">
                <a:solidFill>
                  <a:srgbClr val="000000"/>
                </a:solidFill>
                <a:latin typeface="Calibri"/>
                <a:ea typeface="Times New Roman"/>
              </a:rPr>
              <a:t>mit ihren</a:t>
            </a:r>
            <a:r>
              <a:rPr b="0" lang="en-US" sz="1600" spc="58" strike="noStrike">
                <a:solidFill>
                  <a:srgbClr val="000000"/>
                </a:solidFill>
                <a:latin typeface="Calibri"/>
                <a:ea typeface="Times New Roman"/>
              </a:rPr>
              <a:t> </a:t>
            </a:r>
            <a:r>
              <a:rPr b="0" lang="en-US" sz="1600" spc="38" strike="noStrike">
                <a:solidFill>
                  <a:srgbClr val="000000"/>
                </a:solidFill>
                <a:latin typeface="Calibri"/>
                <a:ea typeface="Times New Roman"/>
              </a:rPr>
              <a:t>M</a:t>
            </a:r>
            <a:r>
              <a:rPr b="0" lang="en-US" sz="1600" spc="32" strike="noStrike">
                <a:solidFill>
                  <a:srgbClr val="000000"/>
                </a:solidFill>
                <a:latin typeface="Calibri"/>
                <a:ea typeface="Times New Roman"/>
              </a:rPr>
              <a:t>ä</a:t>
            </a:r>
            <a:r>
              <a:rPr b="0" lang="en-US" sz="1600" spc="38" strike="noStrike">
                <a:solidFill>
                  <a:srgbClr val="000000"/>
                </a:solidFill>
                <a:latin typeface="Calibri"/>
                <a:ea typeface="Times New Roman"/>
              </a:rPr>
              <a:t>ulern</a:t>
            </a:r>
            <a:r>
              <a:rPr b="0" lang="en-US" sz="1600" spc="69" strike="noStrike">
                <a:solidFill>
                  <a:srgbClr val="000000"/>
                </a:solidFill>
                <a:latin typeface="Calibri"/>
                <a:ea typeface="Times New Roman"/>
              </a:rPr>
              <a:t> </a:t>
            </a:r>
            <a:r>
              <a:rPr b="0" lang="en-US" sz="1600" spc="38" strike="noStrike">
                <a:solidFill>
                  <a:srgbClr val="000000"/>
                </a:solidFill>
                <a:latin typeface="Calibri"/>
                <a:ea typeface="Times New Roman"/>
              </a:rPr>
              <a:t>ausl</a:t>
            </a:r>
            <a:r>
              <a:rPr b="0" lang="en-US" sz="1600" spc="32" strike="noStrike">
                <a:solidFill>
                  <a:srgbClr val="000000"/>
                </a:solidFill>
                <a:latin typeface="Calibri"/>
                <a:ea typeface="Times New Roman"/>
              </a:rPr>
              <a:t>ö</a:t>
            </a:r>
            <a:r>
              <a:rPr b="0" lang="en-US" sz="1600" spc="38" strike="noStrike">
                <a:solidFill>
                  <a:srgbClr val="000000"/>
                </a:solidFill>
                <a:latin typeface="Calibri"/>
                <a:ea typeface="Times New Roman"/>
              </a:rPr>
              <a:t>schen</a:t>
            </a:r>
            <a:r>
              <a:rPr b="0" lang="en-US" sz="1600" spc="32" strike="noStrike">
                <a:solidFill>
                  <a:srgbClr val="000000"/>
                </a:solidFill>
                <a:latin typeface="Calibri"/>
                <a:ea typeface="Times New Roman"/>
              </a:rPr>
              <a:t>,</a:t>
            </a:r>
            <a:r>
              <a:rPr b="0" lang="en-US" sz="1600" spc="-12" strike="noStrike">
                <a:solidFill>
                  <a:srgbClr val="000000"/>
                </a:solidFill>
                <a:latin typeface="Calibri"/>
                <a:ea typeface="Times New Roman"/>
              </a:rPr>
              <a:t> </a:t>
            </a:r>
            <a:r>
              <a:rPr b="0" lang="en-US" sz="1600" spc="38" strike="noStrike">
                <a:solidFill>
                  <a:srgbClr val="000000"/>
                </a:solidFill>
                <a:latin typeface="Calibri"/>
                <a:ea typeface="Times New Roman"/>
              </a:rPr>
              <a:t>Allah</a:t>
            </a:r>
            <a:r>
              <a:rPr b="0" lang="en-US" sz="1600" spc="63" strike="noStrike">
                <a:solidFill>
                  <a:srgbClr val="000000"/>
                </a:solidFill>
                <a:latin typeface="Calibri"/>
                <a:ea typeface="Times New Roman"/>
              </a:rPr>
              <a:t> </a:t>
            </a:r>
            <a:r>
              <a:rPr b="0" lang="en-US" sz="1600" spc="38" strike="noStrike">
                <a:solidFill>
                  <a:srgbClr val="000000"/>
                </a:solidFill>
                <a:latin typeface="Calibri"/>
                <a:ea typeface="Times New Roman"/>
              </a:rPr>
              <a:t>aber</a:t>
            </a:r>
            <a:r>
              <a:rPr b="0" lang="en-US" sz="1600" spc="32" strike="noStrike">
                <a:solidFill>
                  <a:srgbClr val="000000"/>
                </a:solidFill>
                <a:latin typeface="Calibri"/>
                <a:ea typeface="Times New Roman"/>
              </a:rPr>
              <a:t> </a:t>
            </a:r>
            <a:r>
              <a:rPr b="0" lang="en-US" sz="1600" spc="38" strike="noStrike">
                <a:solidFill>
                  <a:srgbClr val="000000"/>
                </a:solidFill>
                <a:latin typeface="Calibri"/>
                <a:ea typeface="Times New Roman"/>
              </a:rPr>
              <a:t>wird</a:t>
            </a:r>
            <a:r>
              <a:rPr b="0" lang="en-US" sz="1600" spc="72" strike="noStrike">
                <a:solidFill>
                  <a:srgbClr val="000000"/>
                </a:solidFill>
                <a:latin typeface="Calibri"/>
                <a:ea typeface="Times New Roman"/>
              </a:rPr>
              <a:t> </a:t>
            </a:r>
            <a:r>
              <a:rPr b="0" lang="en-US" sz="1600" spc="38" strike="noStrike">
                <a:solidFill>
                  <a:srgbClr val="000000"/>
                </a:solidFill>
                <a:latin typeface="Calibri"/>
                <a:ea typeface="Times New Roman"/>
              </a:rPr>
              <a:t>sein</a:t>
            </a:r>
            <a:r>
              <a:rPr b="0" lang="en-US" sz="1600" spc="58" strike="noStrike">
                <a:solidFill>
                  <a:srgbClr val="000000"/>
                </a:solidFill>
                <a:latin typeface="Calibri"/>
                <a:ea typeface="Times New Roman"/>
              </a:rPr>
              <a:t> </a:t>
            </a:r>
            <a:r>
              <a:rPr b="0" lang="en-US" sz="1600" spc="38" strike="noStrike">
                <a:solidFill>
                  <a:srgbClr val="000000"/>
                </a:solidFill>
                <a:latin typeface="Calibri"/>
                <a:ea typeface="Times New Roman"/>
              </a:rPr>
              <a:t>Li</a:t>
            </a:r>
            <a:r>
              <a:rPr b="0" lang="en-US" sz="1600" spc="32" strike="noStrike">
                <a:solidFill>
                  <a:srgbClr val="000000"/>
                </a:solidFill>
                <a:latin typeface="Calibri"/>
                <a:ea typeface="Times New Roman"/>
              </a:rPr>
              <a:t>cht</a:t>
            </a:r>
            <a:r>
              <a:rPr b="0" lang="en-US" sz="1600" spc="29" strike="noStrike">
                <a:solidFill>
                  <a:srgbClr val="000000"/>
                </a:solidFill>
                <a:latin typeface="Calibri"/>
                <a:ea typeface="Times New Roman"/>
              </a:rPr>
              <a:t> </a:t>
            </a:r>
            <a:r>
              <a:rPr b="0" lang="en-US" sz="1600" spc="32" strike="noStrike">
                <a:solidFill>
                  <a:srgbClr val="000000"/>
                </a:solidFill>
                <a:latin typeface="Calibri"/>
                <a:ea typeface="Times New Roman"/>
              </a:rPr>
              <a:t>vollkommen</a:t>
            </a:r>
            <a:r>
              <a:rPr b="0" lang="en-US" sz="1600" spc="-1" strike="noStrike">
                <a:solidFill>
                  <a:srgbClr val="000000"/>
                </a:solidFill>
                <a:latin typeface="Calibri"/>
                <a:ea typeface="Times New Roman"/>
              </a:rPr>
              <a:t> </a:t>
            </a:r>
            <a:r>
              <a:rPr b="0" lang="en-US" sz="1600" spc="12" strike="noStrike">
                <a:solidFill>
                  <a:srgbClr val="000000"/>
                </a:solidFill>
                <a:latin typeface="Calibri"/>
                <a:ea typeface="Times New Roman"/>
              </a:rPr>
              <a:t>machen</a:t>
            </a:r>
            <a:r>
              <a:rPr b="0" lang="en-US" sz="1600" spc="9" strike="noStrike">
                <a:solidFill>
                  <a:srgbClr val="000000"/>
                </a:solidFill>
                <a:latin typeface="Calibri"/>
                <a:ea typeface="Times New Roman"/>
              </a:rPr>
              <a:t>,</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wiewohl</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es</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Ungl</a:t>
            </a:r>
            <a:r>
              <a:rPr b="0" lang="en-US" sz="1600" spc="9" strike="noStrike">
                <a:solidFill>
                  <a:srgbClr val="000000"/>
                </a:solidFill>
                <a:latin typeface="Calibri"/>
                <a:ea typeface="Times New Roman"/>
              </a:rPr>
              <a:t>ä</a:t>
            </a:r>
            <a:r>
              <a:rPr b="0" lang="en-US" sz="1600" spc="12" strike="noStrike">
                <a:solidFill>
                  <a:srgbClr val="000000"/>
                </a:solidFill>
                <a:latin typeface="Calibri"/>
                <a:ea typeface="Times New Roman"/>
              </a:rPr>
              <a:t>ubigen</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nicht</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m</a:t>
            </a:r>
            <a:r>
              <a:rPr b="0" lang="en-US" sz="1600" spc="9" strike="noStrike">
                <a:solidFill>
                  <a:srgbClr val="000000"/>
                </a:solidFill>
                <a:latin typeface="Calibri"/>
                <a:ea typeface="Times New Roman"/>
              </a:rPr>
              <a:t>ö</a:t>
            </a:r>
            <a:r>
              <a:rPr b="0" lang="en-US" sz="1600" spc="12" strike="noStrike">
                <a:solidFill>
                  <a:srgbClr val="000000"/>
                </a:solidFill>
                <a:latin typeface="Calibri"/>
                <a:ea typeface="Times New Roman"/>
              </a:rPr>
              <a:t>gen</a:t>
            </a:r>
            <a:r>
              <a:rPr b="0" lang="en-US" sz="1600" spc="9" strike="noStrike">
                <a:solidFill>
                  <a:srgbClr val="000000"/>
                </a:solidFill>
                <a:latin typeface="Calibri"/>
                <a:ea typeface="Times New Roman"/>
              </a:rPr>
              <a:t>.</a:t>
            </a:r>
            <a:r>
              <a:rPr b="0" lang="en-US" sz="1600" spc="63" strike="noStrike">
                <a:solidFill>
                  <a:srgbClr val="000000"/>
                </a:solidFill>
                <a:latin typeface="Calibri"/>
                <a:ea typeface="Times New Roman"/>
              </a:rPr>
              <a:t> </a:t>
            </a:r>
            <a:r>
              <a:rPr b="0" lang="en-US" sz="1600" spc="9" strike="noStrike">
                <a:solidFill>
                  <a:srgbClr val="000000"/>
                </a:solidFill>
                <a:latin typeface="Calibri"/>
                <a:ea typeface="Times New Roman"/>
              </a:rPr>
              <a:t>9.</a:t>
            </a:r>
            <a:r>
              <a:rPr b="0" lang="en-US" sz="1600" spc="43" strike="noStrike">
                <a:solidFill>
                  <a:srgbClr val="000000"/>
                </a:solidFill>
                <a:latin typeface="Calibri"/>
                <a:ea typeface="Times New Roman"/>
              </a:rPr>
              <a:t> </a:t>
            </a:r>
            <a:r>
              <a:rPr b="0" lang="en-US" sz="1600" spc="12" strike="noStrike">
                <a:solidFill>
                  <a:srgbClr val="000000"/>
                </a:solidFill>
                <a:latin typeface="Calibri"/>
                <a:ea typeface="Times New Roman"/>
              </a:rPr>
              <a:t>Er</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ist</a:t>
            </a:r>
            <a:r>
              <a:rPr b="0" lang="en-US" sz="1600" spc="9" strike="noStrike">
                <a:solidFill>
                  <a:srgbClr val="000000"/>
                </a:solidFill>
                <a:latin typeface="Calibri"/>
                <a:ea typeface="Times New Roman"/>
              </a:rPr>
              <a:t>’s,</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der</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seinen</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Gesandten</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mit</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de</a:t>
            </a:r>
            <a:r>
              <a:rPr b="0" lang="en-US" sz="1600" spc="9" strike="noStrike">
                <a:solidFill>
                  <a:srgbClr val="000000"/>
                </a:solidFill>
                <a:latin typeface="Calibri"/>
                <a:ea typeface="Times New Roman"/>
              </a:rPr>
              <a:t>r</a:t>
            </a:r>
            <a:r>
              <a:rPr b="0" lang="en-US" sz="1600" spc="58" strike="noStrike">
                <a:solidFill>
                  <a:srgbClr val="000000"/>
                </a:solidFill>
                <a:latin typeface="Calibri"/>
                <a:ea typeface="Times New Roman"/>
              </a:rPr>
              <a:t> </a:t>
            </a:r>
            <a:r>
              <a:rPr b="0" lang="en-US" sz="1600" spc="9" strike="noStrike">
                <a:solidFill>
                  <a:srgbClr val="000000"/>
                </a:solidFill>
                <a:latin typeface="Calibri"/>
                <a:ea typeface="Times New Roman"/>
              </a:rPr>
              <a:t>Leitung</a:t>
            </a:r>
            <a:r>
              <a:rPr b="0" lang="en-US" sz="1600" spc="-1"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der</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Religion</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der</a:t>
            </a:r>
            <a:r>
              <a:rPr b="0" lang="en-US" sz="1600" spc="-15" strike="noStrike">
                <a:solidFill>
                  <a:srgbClr val="000000"/>
                </a:solidFill>
                <a:latin typeface="Calibri"/>
                <a:ea typeface="Times New Roman"/>
              </a:rPr>
              <a:t> </a:t>
            </a:r>
            <a:r>
              <a:rPr b="0" lang="en-US" sz="1600" spc="12" strike="noStrike">
                <a:solidFill>
                  <a:srgbClr val="000000"/>
                </a:solidFill>
                <a:latin typeface="Calibri"/>
                <a:ea typeface="Times New Roman"/>
              </a:rPr>
              <a:t>Wahrheit</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entsandt</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hat</a:t>
            </a:r>
            <a:r>
              <a:rPr b="0" lang="en-US" sz="1600" spc="9" strike="noStrike">
                <a:solidFill>
                  <a:srgbClr val="000000"/>
                </a:solidFill>
                <a:latin typeface="Calibri"/>
                <a:ea typeface="Times New Roman"/>
              </a:rPr>
              <a:t>,</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um</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sie</a:t>
            </a:r>
            <a:r>
              <a:rPr b="0" lang="en-US" sz="1600" spc="38" strike="noStrike">
                <a:solidFill>
                  <a:srgbClr val="000000"/>
                </a:solidFill>
                <a:latin typeface="Calibri"/>
                <a:ea typeface="Times New Roman"/>
              </a:rPr>
              <a:t> </a:t>
            </a:r>
            <a:r>
              <a:rPr b="0" lang="en-US" sz="1600" spc="9" strike="noStrike">
                <a:solidFill>
                  <a:srgbClr val="000000"/>
                </a:solidFill>
                <a:latin typeface="Calibri"/>
                <a:ea typeface="Times New Roman"/>
              </a:rPr>
              <a:t>ü</a:t>
            </a:r>
            <a:r>
              <a:rPr b="0" lang="en-US" sz="1600" spc="12" strike="noStrike">
                <a:solidFill>
                  <a:srgbClr val="000000"/>
                </a:solidFill>
                <a:latin typeface="Calibri"/>
                <a:ea typeface="Times New Roman"/>
              </a:rPr>
              <a:t>ber</a:t>
            </a:r>
            <a:r>
              <a:rPr b="0" lang="en-US" sz="1600" spc="-26" strike="noStrike">
                <a:solidFill>
                  <a:srgbClr val="000000"/>
                </a:solidFill>
                <a:latin typeface="Calibri"/>
                <a:ea typeface="Times New Roman"/>
              </a:rPr>
              <a:t> </a:t>
            </a:r>
            <a:r>
              <a:rPr b="0" lang="en-US" sz="1600" spc="12" strike="noStrike">
                <a:solidFill>
                  <a:srgbClr val="000000"/>
                </a:solidFill>
                <a:latin typeface="Calibri"/>
                <a:ea typeface="Times New Roman"/>
              </a:rPr>
              <a:t>jede</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andre</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Religion</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siegreich</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zu</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m</a:t>
            </a:r>
            <a:r>
              <a:rPr b="0" lang="en-US" sz="1600" spc="9" strike="noStrike">
                <a:solidFill>
                  <a:srgbClr val="000000"/>
                </a:solidFill>
                <a:latin typeface="Calibri"/>
                <a:ea typeface="Times New Roman"/>
              </a:rPr>
              <a:t>achen,</a:t>
            </a:r>
            <a:r>
              <a:rPr b="0" lang="en-US" sz="1600" spc="-1" strike="noStrike">
                <a:solidFill>
                  <a:srgbClr val="000000"/>
                </a:solidFill>
                <a:latin typeface="Calibri"/>
                <a:ea typeface="Times New Roman"/>
              </a:rPr>
              <a:t>     auch</a:t>
            </a:r>
            <a:r>
              <a:rPr b="0" lang="en-US" sz="1600" spc="24" strike="noStrike">
                <a:solidFill>
                  <a:srgbClr val="000000"/>
                </a:solidFill>
                <a:latin typeface="Calibri"/>
                <a:ea typeface="Times New Roman"/>
              </a:rPr>
              <a:t> </a:t>
            </a:r>
            <a:r>
              <a:rPr b="0" lang="en-US" sz="1600" spc="-1" strike="noStrike">
                <a:solidFill>
                  <a:srgbClr val="000000"/>
                </a:solidFill>
                <a:latin typeface="Calibri"/>
                <a:ea typeface="Times New Roman"/>
              </a:rPr>
              <a:t>wenn</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es</a:t>
            </a:r>
            <a:r>
              <a:rPr b="0" lang="en-US" sz="1600" spc="69" strike="noStrike">
                <a:solidFill>
                  <a:srgbClr val="000000"/>
                </a:solidFill>
                <a:latin typeface="Calibri"/>
                <a:ea typeface="Times New Roman"/>
              </a:rPr>
              <a:t> </a:t>
            </a:r>
            <a:r>
              <a:rPr b="0" lang="en-US" sz="1600" spc="-1" strike="noStrike">
                <a:solidFill>
                  <a:srgbClr val="000000"/>
                </a:solidFill>
                <a:latin typeface="Calibri"/>
                <a:ea typeface="Times New Roman"/>
              </a:rPr>
              <a:t>den</a:t>
            </a:r>
            <a:r>
              <a:rPr b="0" lang="en-US" sz="1600" spc="58" strike="noStrike">
                <a:solidFill>
                  <a:srgbClr val="000000"/>
                </a:solidFill>
                <a:latin typeface="Calibri"/>
                <a:ea typeface="Times New Roman"/>
              </a:rPr>
              <a:t> </a:t>
            </a:r>
            <a:r>
              <a:rPr b="0" lang="en-US" sz="1600" spc="-1" strike="noStrike">
                <a:solidFill>
                  <a:srgbClr val="000000"/>
                </a:solidFill>
                <a:latin typeface="Calibri"/>
                <a:ea typeface="Times New Roman"/>
              </a:rPr>
              <a:t>G</a:t>
            </a:r>
            <a:r>
              <a:rPr b="0" lang="en-US" sz="1600" spc="162" strike="noStrike">
                <a:solidFill>
                  <a:srgbClr val="000000"/>
                </a:solidFill>
                <a:latin typeface="Calibri"/>
                <a:ea typeface="Times New Roman"/>
              </a:rPr>
              <a:t>ö</a:t>
            </a:r>
            <a:r>
              <a:rPr b="0" lang="en-US" sz="1600" spc="-1" strike="noStrike">
                <a:solidFill>
                  <a:srgbClr val="000000"/>
                </a:solidFill>
                <a:latin typeface="Calibri"/>
                <a:ea typeface="Times New Roman"/>
              </a:rPr>
              <a:t>tzendienern</a:t>
            </a:r>
            <a:r>
              <a:rPr b="0" lang="en-US" sz="1600" spc="52" strike="noStrike">
                <a:solidFill>
                  <a:srgbClr val="000000"/>
                </a:solidFill>
                <a:latin typeface="Calibri"/>
                <a:ea typeface="Times New Roman"/>
              </a:rPr>
              <a:t> </a:t>
            </a:r>
            <a:r>
              <a:rPr b="0" lang="en-US" sz="1600" spc="-1" strike="noStrike">
                <a:solidFill>
                  <a:srgbClr val="000000"/>
                </a:solidFill>
                <a:latin typeface="Calibri"/>
                <a:ea typeface="Times New Roman"/>
              </a:rPr>
              <a:t>zuwider</a:t>
            </a:r>
            <a:r>
              <a:rPr b="0" lang="en-US" sz="1600" spc="32" strike="noStrike">
                <a:solidFill>
                  <a:srgbClr val="000000"/>
                </a:solidFill>
                <a:latin typeface="Calibri"/>
                <a:ea typeface="Times New Roman"/>
              </a:rPr>
              <a:t> </a:t>
            </a:r>
            <a:r>
              <a:rPr b="0" lang="en-US" sz="1600" spc="-1" strike="noStrike">
                <a:solidFill>
                  <a:srgbClr val="000000"/>
                </a:solidFill>
                <a:latin typeface="Calibri"/>
                <a:ea typeface="Times New Roman"/>
              </a:rPr>
              <a:t>ist</a:t>
            </a:r>
            <a:r>
              <a:rPr b="0" lang="en-US" sz="1600" spc="-165" strike="noStrike">
                <a:solidFill>
                  <a:srgbClr val="000000"/>
                </a:solidFill>
                <a:latin typeface="Calibri"/>
                <a:ea typeface="Times New Roman"/>
              </a:rPr>
              <a:t> </a:t>
            </a:r>
            <a:r>
              <a:rPr b="0" lang="en-US" sz="1600" spc="162" strike="noStrike">
                <a:solidFill>
                  <a:srgbClr val="000000"/>
                </a:solidFill>
                <a:latin typeface="Calibri"/>
                <a:ea typeface="Times New Roman"/>
              </a:rPr>
              <a:t>…</a:t>
            </a:r>
            <a:r>
              <a:rPr b="0" lang="en-US" sz="1600" spc="-211" strike="noStrike">
                <a:solidFill>
                  <a:srgbClr val="000000"/>
                </a:solidFill>
                <a:latin typeface="Calibri"/>
                <a:ea typeface="Times New Roman"/>
              </a:rPr>
              <a:t> </a:t>
            </a:r>
            <a:r>
              <a:rPr b="0" lang="en-US" sz="1600" spc="162" strike="noStrike">
                <a:solidFill>
                  <a:srgbClr val="000000"/>
                </a:solidFill>
                <a:latin typeface="Calibri"/>
                <a:ea typeface="Times New Roman"/>
              </a:rPr>
              <a:t>.</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1800" defTabSz="914400">
              <a:lnSpc>
                <a:spcPct val="100000"/>
              </a:lnSpc>
              <a:spcBef>
                <a:spcPts val="11"/>
              </a:spcBef>
              <a:tabLst>
                <a:tab algn="l" pos="0"/>
              </a:tabLst>
            </a:pPr>
            <a:endParaRPr b="0" lang="de-DE"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356120" y="635040"/>
            <a:ext cx="6553440" cy="5273640"/>
          </a:xfrm>
          <a:prstGeom prst="rect">
            <a:avLst/>
          </a:prstGeom>
          <a:noFill/>
          <a:ln w="0">
            <a:noFill/>
          </a:ln>
        </p:spPr>
        <p:style>
          <a:lnRef idx="0"/>
          <a:fillRef idx="0"/>
          <a:effectRef idx="0"/>
          <a:fontRef idx="minor"/>
        </p:style>
        <p:txBody>
          <a:bodyPr lIns="90000" rIns="90000" tIns="45000" bIns="45000" anchor="t">
            <a:spAutoFit/>
          </a:bodyPr>
          <a:p>
            <a:pPr marL="13320" defTabSz="914400">
              <a:lnSpc>
                <a:spcPct val="100000"/>
              </a:lnSpc>
              <a:spcBef>
                <a:spcPts val="955"/>
              </a:spcBef>
            </a:pPr>
            <a:r>
              <a:rPr b="0" lang="en-US" sz="1600" spc="38" strike="noStrike">
                <a:solidFill>
                  <a:srgbClr val="000000"/>
                </a:solidFill>
                <a:latin typeface="Calibri"/>
                <a:ea typeface="Times New Roman"/>
              </a:rPr>
              <a:t>18</a:t>
            </a:r>
            <a:r>
              <a:rPr b="0" lang="en-US" sz="1600" spc="32" strike="noStrike">
                <a:solidFill>
                  <a:srgbClr val="000000"/>
                </a:solidFill>
                <a:latin typeface="Calibri"/>
                <a:ea typeface="Times New Roman"/>
              </a:rPr>
              <a:t>.</a:t>
            </a:r>
            <a:r>
              <a:rPr b="0" lang="en-US" sz="1600" spc="24" strike="noStrike">
                <a:solidFill>
                  <a:srgbClr val="000000"/>
                </a:solidFill>
                <a:latin typeface="Calibri"/>
                <a:ea typeface="Times New Roman"/>
              </a:rPr>
              <a:t>       </a:t>
            </a:r>
            <a:endParaRPr b="0" lang="de-DE" sz="1600" spc="-1" strike="noStrike">
              <a:solidFill>
                <a:srgbClr val="000000"/>
              </a:solidFill>
              <a:latin typeface="Arial"/>
            </a:endParaRPr>
          </a:p>
          <a:p>
            <a:pPr marL="13320" defTabSz="914400">
              <a:lnSpc>
                <a:spcPct val="100000"/>
              </a:lnSpc>
              <a:spcBef>
                <a:spcPts val="955"/>
              </a:spcBef>
            </a:pPr>
            <a:r>
              <a:rPr b="1" lang="en-US" sz="1600" spc="38" strike="noStrike">
                <a:solidFill>
                  <a:srgbClr val="000000"/>
                </a:solidFill>
                <a:latin typeface="Calibri"/>
                <a:ea typeface="Times New Roman"/>
              </a:rPr>
              <a:t>Zweiundsechzigste</a:t>
            </a:r>
            <a:r>
              <a:rPr b="1" lang="en-US" sz="1600" spc="103" strike="noStrike">
                <a:solidFill>
                  <a:srgbClr val="000000"/>
                </a:solidFill>
                <a:latin typeface="Calibri"/>
                <a:ea typeface="Times New Roman"/>
              </a:rPr>
              <a:t> </a:t>
            </a:r>
            <a:r>
              <a:rPr b="1" lang="en-US" sz="1600" spc="38" strike="noStrike">
                <a:solidFill>
                  <a:srgbClr val="000000"/>
                </a:solidFill>
                <a:latin typeface="Calibri"/>
                <a:ea typeface="Times New Roman"/>
              </a:rPr>
              <a:t>Sure</a:t>
            </a:r>
            <a:r>
              <a:rPr b="1" lang="en-US" sz="1600" spc="-1" strike="noStrike">
                <a:solidFill>
                  <a:srgbClr val="000000"/>
                </a:solidFill>
                <a:latin typeface="Calibri"/>
                <a:ea typeface="Times New Roman"/>
              </a:rPr>
              <a:t> </a:t>
            </a:r>
            <a:r>
              <a:rPr b="1" lang="en-US" sz="1600" spc="32" strike="noStrike">
                <a:solidFill>
                  <a:srgbClr val="000000"/>
                </a:solidFill>
                <a:latin typeface="Calibri"/>
                <a:ea typeface="Times New Roman"/>
              </a:rPr>
              <a:t>–</a:t>
            </a:r>
            <a:r>
              <a:rPr b="1" lang="en-US" sz="1600" spc="38" strike="noStrike">
                <a:solidFill>
                  <a:srgbClr val="000000"/>
                </a:solidFill>
                <a:latin typeface="Calibri"/>
                <a:ea typeface="Times New Roman"/>
              </a:rPr>
              <a:t> Die</a:t>
            </a:r>
            <a:r>
              <a:rPr b="1" lang="en-US" sz="1600" spc="9" strike="noStrike">
                <a:solidFill>
                  <a:srgbClr val="000000"/>
                </a:solidFill>
                <a:latin typeface="Calibri"/>
                <a:ea typeface="Times New Roman"/>
              </a:rPr>
              <a:t> </a:t>
            </a:r>
            <a:r>
              <a:rPr b="1" lang="en-US" sz="1600" spc="38" strike="noStrike">
                <a:solidFill>
                  <a:srgbClr val="000000"/>
                </a:solidFill>
                <a:latin typeface="Calibri"/>
                <a:ea typeface="Times New Roman"/>
              </a:rPr>
              <a:t>Versammlung</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3960" defTabSz="914400">
              <a:lnSpc>
                <a:spcPct val="100000"/>
              </a:lnSpc>
            </a:pPr>
            <a:endParaRPr b="0" lang="de-DE" sz="1600" spc="-1" strike="noStrike">
              <a:solidFill>
                <a:srgbClr val="000000"/>
              </a:solidFill>
              <a:latin typeface="Arial"/>
            </a:endParaRPr>
          </a:p>
          <a:p>
            <a:pPr marL="3960" defTabSz="914400">
              <a:lnSpc>
                <a:spcPct val="100000"/>
              </a:lnSpc>
            </a:pPr>
            <a:r>
              <a:rPr b="0" lang="en-US" sz="1600" spc="58" strike="noStrike">
                <a:solidFill>
                  <a:srgbClr val="000000"/>
                </a:solidFill>
                <a:latin typeface="Calibri"/>
                <a:ea typeface="Times New Roman"/>
              </a:rPr>
              <a:t>Prophet</a:t>
            </a:r>
            <a:r>
              <a:rPr b="0" lang="en-US" sz="1600" spc="97" strike="noStrike">
                <a:solidFill>
                  <a:srgbClr val="000000"/>
                </a:solidFill>
                <a:latin typeface="Calibri"/>
                <a:ea typeface="Times New Roman"/>
              </a:rPr>
              <a:t> </a:t>
            </a:r>
            <a:r>
              <a:rPr b="0" lang="en-US" sz="1600" spc="58" strike="noStrike">
                <a:solidFill>
                  <a:srgbClr val="000000"/>
                </a:solidFill>
                <a:latin typeface="Calibri"/>
                <a:ea typeface="Times New Roman"/>
              </a:rPr>
              <a:t>Mohammed.</a:t>
            </a:r>
            <a:r>
              <a:rPr b="0" lang="en-US" sz="1600" spc="83" strike="noStrike">
                <a:solidFill>
                  <a:srgbClr val="000000"/>
                </a:solidFill>
                <a:latin typeface="Calibri"/>
                <a:ea typeface="Times New Roman"/>
              </a:rPr>
              <a:t> </a:t>
            </a:r>
            <a:r>
              <a:rPr b="0" lang="en-US" sz="1600" spc="58" strike="noStrike">
                <a:solidFill>
                  <a:srgbClr val="000000"/>
                </a:solidFill>
                <a:latin typeface="Calibri"/>
                <a:ea typeface="Times New Roman"/>
              </a:rPr>
              <a:t>Der</a:t>
            </a:r>
            <a:r>
              <a:rPr b="0" lang="en-US" sz="1600" spc="77" strike="noStrike">
                <a:solidFill>
                  <a:srgbClr val="000000"/>
                </a:solidFill>
                <a:latin typeface="Calibri"/>
                <a:ea typeface="Times New Roman"/>
              </a:rPr>
              <a:t> </a:t>
            </a:r>
            <a:r>
              <a:rPr b="0" lang="en-US" sz="1600" spc="58" strike="noStrike">
                <a:solidFill>
                  <a:srgbClr val="000000"/>
                </a:solidFill>
                <a:latin typeface="Calibri"/>
                <a:ea typeface="Times New Roman"/>
              </a:rPr>
              <a:t>Koran</a:t>
            </a:r>
            <a:r>
              <a:rPr b="0" lang="en-US" sz="1600" spc="89" strike="noStrike">
                <a:solidFill>
                  <a:srgbClr val="000000"/>
                </a:solidFill>
                <a:latin typeface="Calibri"/>
                <a:ea typeface="Times New Roman"/>
              </a:rPr>
              <a:t> </a:t>
            </a:r>
            <a:r>
              <a:rPr b="0" lang="en-US" sz="1600" spc="58" strike="noStrike">
                <a:solidFill>
                  <a:srgbClr val="000000"/>
                </a:solidFill>
                <a:latin typeface="Calibri"/>
                <a:ea typeface="Times New Roman"/>
              </a:rPr>
              <a:t>(German</a:t>
            </a:r>
            <a:r>
              <a:rPr b="0" lang="en-US" sz="1600" spc="83" strike="noStrike">
                <a:solidFill>
                  <a:srgbClr val="000000"/>
                </a:solidFill>
                <a:latin typeface="Calibri"/>
                <a:ea typeface="Times New Roman"/>
              </a:rPr>
              <a:t> </a:t>
            </a:r>
            <a:r>
              <a:rPr b="0" lang="en-US" sz="1600" spc="58" strike="noStrike">
                <a:solidFill>
                  <a:srgbClr val="000000"/>
                </a:solidFill>
                <a:latin typeface="Calibri"/>
                <a:ea typeface="Times New Roman"/>
              </a:rPr>
              <a:t>Edition)</a:t>
            </a:r>
            <a:r>
              <a:rPr b="0" lang="en-US" sz="1600" spc="83" strike="noStrike">
                <a:solidFill>
                  <a:srgbClr val="000000"/>
                </a:solidFill>
                <a:latin typeface="Calibri"/>
                <a:ea typeface="Times New Roman"/>
              </a:rPr>
              <a:t> </a:t>
            </a:r>
            <a:r>
              <a:rPr b="0" lang="en-US" sz="1600" spc="58" strike="noStrike">
                <a:solidFill>
                  <a:srgbClr val="000000"/>
                </a:solidFill>
                <a:latin typeface="Calibri"/>
                <a:ea typeface="Times New Roman"/>
              </a:rPr>
              <a:t>(S.466).</a:t>
            </a:r>
            <a:r>
              <a:rPr b="0" lang="en-US" sz="1600" spc="83" strike="noStrike">
                <a:solidFill>
                  <a:srgbClr val="000000"/>
                </a:solidFill>
                <a:latin typeface="Calibri"/>
                <a:ea typeface="Times New Roman"/>
              </a:rPr>
              <a:t> </a:t>
            </a:r>
            <a:r>
              <a:rPr b="0" lang="en-US" sz="1600" spc="58" strike="noStrike">
                <a:solidFill>
                  <a:srgbClr val="000000"/>
                </a:solidFill>
                <a:latin typeface="Calibri"/>
                <a:ea typeface="Times New Roman"/>
              </a:rPr>
              <a:t>e-artnow. Kindle-Version.</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algn="just" defTabSz="914400">
              <a:lnSpc>
                <a:spcPct val="100000"/>
              </a:lnSpc>
              <a:spcBef>
                <a:spcPts val="6"/>
              </a:spcBef>
              <a:tabLst>
                <a:tab algn="l" pos="0"/>
              </a:tabLst>
            </a:pPr>
            <a:endParaRPr b="0" lang="de-DE" sz="1600" spc="-1" strike="noStrike">
              <a:solidFill>
                <a:srgbClr val="000000"/>
              </a:solidFill>
              <a:latin typeface="Arial"/>
            </a:endParaRPr>
          </a:p>
          <a:p>
            <a:pPr algn="just" defTabSz="914400">
              <a:lnSpc>
                <a:spcPct val="100000"/>
              </a:lnSpc>
              <a:spcBef>
                <a:spcPts val="6"/>
              </a:spcBef>
              <a:tabLst>
                <a:tab algn="l" pos="0"/>
              </a:tabLst>
            </a:pPr>
            <a:r>
              <a:rPr b="0" lang="en-US" sz="1600" spc="9" strike="noStrike">
                <a:solidFill>
                  <a:srgbClr val="000000"/>
                </a:solidFill>
                <a:latin typeface="Calibri"/>
                <a:ea typeface="Times New Roman"/>
              </a:rPr>
              <a:t>…</a:t>
            </a:r>
            <a:r>
              <a:rPr b="0" lang="en-US" sz="1600" spc="9" strike="noStrike">
                <a:solidFill>
                  <a:srgbClr val="000000"/>
                </a:solidFill>
                <a:latin typeface="Calibri"/>
                <a:ea typeface="Times New Roman"/>
              </a:rPr>
              <a:t>..</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Das</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Gleichnis</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derer</a:t>
            </a:r>
            <a:r>
              <a:rPr b="0" lang="en-US" sz="1600" spc="9" strike="noStrike">
                <a:solidFill>
                  <a:srgbClr val="000000"/>
                </a:solidFill>
                <a:latin typeface="Calibri"/>
                <a:ea typeface="Times New Roman"/>
              </a:rPr>
              <a:t>,</a:t>
            </a:r>
            <a:r>
              <a:rPr b="0" lang="en-US" sz="1600" spc="4" strike="noStrike">
                <a:solidFill>
                  <a:srgbClr val="000000"/>
                </a:solidFill>
                <a:latin typeface="Calibri"/>
                <a:ea typeface="Times New Roman"/>
              </a:rPr>
              <a:t> </a:t>
            </a:r>
            <a:r>
              <a:rPr b="0" lang="en-US" sz="1600" spc="12" strike="noStrike">
                <a:solidFill>
                  <a:srgbClr val="000000"/>
                </a:solidFill>
                <a:latin typeface="Calibri"/>
                <a:ea typeface="Times New Roman"/>
              </a:rPr>
              <a:t>welche</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mit</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der</a:t>
            </a:r>
            <a:r>
              <a:rPr b="0" lang="en-US" sz="1600" spc="-12" strike="noStrike">
                <a:solidFill>
                  <a:srgbClr val="000000"/>
                </a:solidFill>
                <a:latin typeface="Calibri"/>
                <a:ea typeface="Times New Roman"/>
              </a:rPr>
              <a:t> </a:t>
            </a:r>
            <a:r>
              <a:rPr b="0" lang="en-US" sz="2000" spc="12" strike="noStrike">
                <a:solidFill>
                  <a:srgbClr val="000000"/>
                </a:solidFill>
                <a:highlight>
                  <a:srgbClr val="ffff00"/>
                </a:highlight>
                <a:latin typeface="Calibri"/>
                <a:ea typeface="Times New Roman"/>
              </a:rPr>
              <a:t>Tora</a:t>
            </a:r>
            <a:r>
              <a:rPr b="0" lang="en-US" sz="1600" spc="29" strike="noStrike">
                <a:solidFill>
                  <a:srgbClr val="000000"/>
                </a:solidFill>
                <a:latin typeface="Calibri"/>
                <a:ea typeface="Times New Roman"/>
              </a:rPr>
              <a:t> </a:t>
            </a:r>
            <a:r>
              <a:rPr b="0" lang="en-US" sz="1600" spc="12" strike="noStrike" u="sng">
                <a:solidFill>
                  <a:srgbClr val="000000"/>
                </a:solidFill>
                <a:uFillTx/>
                <a:latin typeface="Calibri"/>
                <a:ea typeface="Times New Roman"/>
              </a:rPr>
              <a:t>belastet</a:t>
            </a:r>
            <a:r>
              <a:rPr b="0" lang="en-US" sz="1600" spc="9" strike="noStrike">
                <a:solidFill>
                  <a:srgbClr val="000000"/>
                </a:solidFill>
                <a:latin typeface="Calibri"/>
                <a:ea typeface="Times New Roman"/>
              </a:rPr>
              <a:t> </a:t>
            </a:r>
            <a:r>
              <a:rPr b="0" lang="en-US" sz="1600" spc="12" strike="noStrike">
                <a:solidFill>
                  <a:srgbClr val="000000"/>
                </a:solidFill>
                <a:latin typeface="Calibri"/>
                <a:ea typeface="Times New Roman"/>
              </a:rPr>
              <a:t>wurden</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sie</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hernac</a:t>
            </a:r>
            <a:r>
              <a:rPr b="0" lang="en-US" sz="1600" spc="9" strike="noStrike">
                <a:solidFill>
                  <a:srgbClr val="000000"/>
                </a:solidFill>
                <a:latin typeface="Calibri"/>
                <a:ea typeface="Times New Roman"/>
              </a:rPr>
              <a:t>h</a:t>
            </a:r>
            <a:r>
              <a:rPr b="0" lang="en-US" sz="1600" spc="49" strike="noStrike">
                <a:solidFill>
                  <a:srgbClr val="000000"/>
                </a:solidFill>
                <a:latin typeface="Calibri"/>
                <a:ea typeface="Times New Roman"/>
              </a:rPr>
              <a:t> </a:t>
            </a:r>
            <a:r>
              <a:rPr b="0" lang="en-US" sz="1600" spc="9" strike="noStrike">
                <a:solidFill>
                  <a:srgbClr val="000000"/>
                </a:solidFill>
                <a:latin typeface="Calibri"/>
                <a:ea typeface="Times New Roman"/>
              </a:rPr>
              <a:t>nicht</a:t>
            </a:r>
            <a:r>
              <a:rPr b="0" lang="en-US" sz="1600" spc="29" strike="noStrike">
                <a:solidFill>
                  <a:srgbClr val="000000"/>
                </a:solidFill>
                <a:latin typeface="Calibri"/>
                <a:ea typeface="Times New Roman"/>
              </a:rPr>
              <a:t> </a:t>
            </a:r>
            <a:r>
              <a:rPr b="0" lang="en-US" sz="1600" spc="9" strike="noStrike">
                <a:solidFill>
                  <a:srgbClr val="000000"/>
                </a:solidFill>
                <a:latin typeface="Calibri"/>
                <a:ea typeface="Times New Roman"/>
              </a:rPr>
              <a:t>tragen</a:t>
            </a:r>
            <a:r>
              <a:rPr b="0" lang="en-US" sz="1600" spc="-1" strike="noStrike">
                <a:solidFill>
                  <a:srgbClr val="000000"/>
                </a:solidFill>
                <a:latin typeface="Calibri"/>
                <a:ea typeface="Times New Roman"/>
              </a:rPr>
              <a:t> </a:t>
            </a:r>
            <a:r>
              <a:rPr b="0" lang="en-US" sz="1600" spc="12" strike="noStrike">
                <a:solidFill>
                  <a:srgbClr val="000000"/>
                </a:solidFill>
                <a:latin typeface="Calibri"/>
                <a:ea typeface="Times New Roman"/>
              </a:rPr>
              <a:t>wollten,</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ist</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das</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Gleichnis</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eines</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Esels</a:t>
            </a:r>
            <a:r>
              <a:rPr b="0" lang="en-US" sz="1600" spc="9" strike="noStrike">
                <a:solidFill>
                  <a:srgbClr val="000000"/>
                </a:solidFill>
                <a:latin typeface="Calibri"/>
                <a:ea typeface="Times New Roman"/>
              </a:rPr>
              <a:t>,</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der</a:t>
            </a:r>
            <a:r>
              <a:rPr b="0" lang="en-US" sz="1600" spc="4" strike="noStrike">
                <a:solidFill>
                  <a:srgbClr val="000000"/>
                </a:solidFill>
                <a:latin typeface="Calibri"/>
                <a:ea typeface="Times New Roman"/>
              </a:rPr>
              <a:t> </a:t>
            </a:r>
            <a:r>
              <a:rPr b="0" lang="en-US" sz="1600" spc="12" strike="noStrike">
                <a:solidFill>
                  <a:srgbClr val="000000"/>
                </a:solidFill>
                <a:latin typeface="Calibri"/>
                <a:ea typeface="Times New Roman"/>
              </a:rPr>
              <a:t>B</a:t>
            </a:r>
            <a:r>
              <a:rPr b="0" lang="en-US" sz="1600" spc="9" strike="noStrike">
                <a:solidFill>
                  <a:srgbClr val="000000"/>
                </a:solidFill>
                <a:latin typeface="Calibri"/>
                <a:ea typeface="Times New Roman"/>
              </a:rPr>
              <a:t>ü</a:t>
            </a:r>
            <a:r>
              <a:rPr b="0" lang="en-US" sz="1600" spc="12" strike="noStrike">
                <a:solidFill>
                  <a:srgbClr val="000000"/>
                </a:solidFill>
                <a:latin typeface="Calibri"/>
                <a:ea typeface="Times New Roman"/>
              </a:rPr>
              <a:t>cher</a:t>
            </a:r>
            <a:r>
              <a:rPr b="0" lang="en-US" sz="1600" spc="4" strike="noStrike">
                <a:solidFill>
                  <a:srgbClr val="000000"/>
                </a:solidFill>
                <a:latin typeface="Calibri"/>
                <a:ea typeface="Times New Roman"/>
              </a:rPr>
              <a:t> </a:t>
            </a:r>
            <a:r>
              <a:rPr b="0" lang="en-US" sz="1600" spc="12" strike="noStrike">
                <a:solidFill>
                  <a:srgbClr val="000000"/>
                </a:solidFill>
                <a:latin typeface="Calibri"/>
                <a:ea typeface="Times New Roman"/>
              </a:rPr>
              <a:t>tr</a:t>
            </a:r>
            <a:r>
              <a:rPr b="0" lang="en-US" sz="1600" spc="9" strike="noStrike">
                <a:solidFill>
                  <a:srgbClr val="000000"/>
                </a:solidFill>
                <a:latin typeface="Calibri"/>
                <a:ea typeface="Times New Roman"/>
              </a:rPr>
              <a:t>ä</a:t>
            </a:r>
            <a:r>
              <a:rPr b="0" lang="en-US" sz="1600" spc="12" strike="noStrike">
                <a:solidFill>
                  <a:srgbClr val="000000"/>
                </a:solidFill>
                <a:latin typeface="Calibri"/>
                <a:ea typeface="Times New Roman"/>
              </a:rPr>
              <a:t>gt</a:t>
            </a:r>
            <a:r>
              <a:rPr b="0" lang="en-US" sz="1600" spc="9" strike="noStrike">
                <a:solidFill>
                  <a:srgbClr val="000000"/>
                </a:solidFill>
                <a:latin typeface="Calibri"/>
                <a:ea typeface="Times New Roman"/>
              </a:rPr>
              <a:t>.</a:t>
            </a:r>
            <a:r>
              <a:rPr b="0" lang="en-US" sz="1600" spc="103" strike="noStrike">
                <a:solidFill>
                  <a:srgbClr val="000000"/>
                </a:solidFill>
                <a:latin typeface="Calibri"/>
                <a:ea typeface="Times New Roman"/>
              </a:rPr>
              <a:t> </a:t>
            </a:r>
            <a:r>
              <a:rPr b="0" lang="en-US" sz="1600" spc="12" strike="noStrike">
                <a:solidFill>
                  <a:srgbClr val="000000"/>
                </a:solidFill>
                <a:latin typeface="Calibri"/>
                <a:ea typeface="Times New Roman"/>
              </a:rPr>
              <a:t>Schlimm</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ist</a:t>
            </a:r>
            <a:r>
              <a:rPr b="0" lang="en-US" sz="1600" spc="43" strike="noStrike">
                <a:solidFill>
                  <a:srgbClr val="000000"/>
                </a:solidFill>
                <a:latin typeface="Calibri"/>
                <a:ea typeface="Times New Roman"/>
              </a:rPr>
              <a:t> </a:t>
            </a:r>
            <a:r>
              <a:rPr b="0" lang="en-US" sz="1600" spc="12" strike="noStrike">
                <a:solidFill>
                  <a:srgbClr val="000000"/>
                </a:solidFill>
                <a:latin typeface="Calibri"/>
                <a:ea typeface="Times New Roman"/>
              </a:rPr>
              <a:t>das</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Gleichnis</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der</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Leute</a:t>
            </a:r>
            <a:r>
              <a:rPr b="0" lang="en-US" sz="1600" spc="9" strike="noStrike">
                <a:solidFill>
                  <a:srgbClr val="000000"/>
                </a:solidFill>
                <a:latin typeface="Calibri"/>
                <a:ea typeface="Times New Roman"/>
              </a:rPr>
              <a:t>,</a:t>
            </a:r>
            <a:r>
              <a:rPr b="0" lang="en-US" sz="1600" spc="-1" strike="noStrike">
                <a:solidFill>
                  <a:srgbClr val="000000"/>
                </a:solidFill>
                <a:latin typeface="Calibri"/>
                <a:ea typeface="Times New Roman"/>
              </a:rPr>
              <a:t> </a:t>
            </a:r>
            <a:r>
              <a:rPr b="0" lang="en-US" sz="1600" spc="12" strike="noStrike">
                <a:solidFill>
                  <a:srgbClr val="000000"/>
                </a:solidFill>
                <a:latin typeface="Calibri"/>
                <a:ea typeface="Times New Roman"/>
              </a:rPr>
              <a:t>welche</a:t>
            </a:r>
            <a:r>
              <a:rPr b="0" lang="en-US" sz="1600" spc="-12" strike="noStrike">
                <a:solidFill>
                  <a:srgbClr val="000000"/>
                </a:solidFill>
                <a:latin typeface="Calibri"/>
                <a:ea typeface="Times New Roman"/>
              </a:rPr>
              <a:t> </a:t>
            </a:r>
            <a:r>
              <a:rPr b="0" lang="en-US" sz="1600" spc="12" strike="noStrike">
                <a:solidFill>
                  <a:srgbClr val="000000"/>
                </a:solidFill>
                <a:latin typeface="Calibri"/>
                <a:ea typeface="Times New Roman"/>
              </a:rPr>
              <a:t>Allahs</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Zeichen</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der</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Lüge</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zeihen.</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algn="just" defTabSz="914400">
              <a:lnSpc>
                <a:spcPct val="100000"/>
              </a:lnSpc>
              <a:spcBef>
                <a:spcPts val="6"/>
              </a:spcBef>
              <a:tabLst>
                <a:tab algn="l" pos="0"/>
              </a:tabLst>
            </a:pPr>
            <a:endParaRPr b="0" lang="de-DE" sz="1600" spc="-1" strike="noStrike">
              <a:solidFill>
                <a:srgbClr val="000000"/>
              </a:solidFill>
              <a:latin typeface="Arial"/>
            </a:endParaRPr>
          </a:p>
          <a:p>
            <a:pPr algn="just" defTabSz="914400">
              <a:lnSpc>
                <a:spcPct val="100000"/>
              </a:lnSpc>
              <a:spcBef>
                <a:spcPts val="6"/>
              </a:spcBef>
              <a:tabLst>
                <a:tab algn="l" pos="0"/>
              </a:tabLst>
            </a:pPr>
            <a:endParaRPr b="0" lang="de-DE" sz="1600" spc="-1" strike="noStrike">
              <a:solidFill>
                <a:srgbClr val="000000"/>
              </a:solidFill>
              <a:latin typeface="Arial"/>
            </a:endParaRPr>
          </a:p>
          <a:p>
            <a:pPr algn="just" defTabSz="914400">
              <a:lnSpc>
                <a:spcPct val="100000"/>
              </a:lnSpc>
              <a:spcBef>
                <a:spcPts val="6"/>
              </a:spcBef>
              <a:tabLst>
                <a:tab algn="l" pos="0"/>
              </a:tabLst>
            </a:pPr>
            <a:r>
              <a:rPr b="0" i="1" lang="en-US" sz="1600" spc="-1" strike="noStrike">
                <a:solidFill>
                  <a:srgbClr val="000000"/>
                </a:solidFill>
                <a:latin typeface="Calibri"/>
                <a:ea typeface="Times New Roman"/>
              </a:rPr>
              <a:t>Sonderhinweis f</a:t>
            </a:r>
            <a:r>
              <a:rPr b="0" i="1" lang="de" sz="1600" spc="-1" strike="noStrike">
                <a:solidFill>
                  <a:srgbClr val="000000"/>
                </a:solidFill>
                <a:latin typeface="Calibri"/>
                <a:ea typeface="Times New Roman"/>
              </a:rPr>
              <a:t>ü</a:t>
            </a:r>
            <a:r>
              <a:rPr b="0" i="1" lang="en-US" sz="1600" spc="-1" strike="noStrike">
                <a:solidFill>
                  <a:srgbClr val="000000"/>
                </a:solidFill>
                <a:latin typeface="Calibri"/>
                <a:ea typeface="Times New Roman"/>
              </a:rPr>
              <a:t>r den gro</a:t>
            </a:r>
            <a:r>
              <a:rPr b="0" i="1" lang="de" sz="1600" spc="-1" strike="noStrike">
                <a:solidFill>
                  <a:srgbClr val="000000"/>
                </a:solidFill>
                <a:latin typeface="Calibri"/>
                <a:ea typeface="Times New Roman"/>
              </a:rPr>
              <a:t>ß</a:t>
            </a:r>
            <a:r>
              <a:rPr b="0" i="1" lang="en-US" sz="1600" spc="-1" strike="noStrike">
                <a:solidFill>
                  <a:srgbClr val="000000"/>
                </a:solidFill>
                <a:latin typeface="Calibri"/>
                <a:ea typeface="Times New Roman"/>
              </a:rPr>
              <a:t>en Irrtum</a:t>
            </a:r>
            <a:endParaRPr b="0" lang="de-DE" sz="1600" spc="-1" strike="noStrike">
              <a:solidFill>
                <a:srgbClr val="000000"/>
              </a:solidFill>
              <a:latin typeface="Arial"/>
            </a:endParaRPr>
          </a:p>
          <a:p>
            <a:pPr algn="just" defTabSz="914400">
              <a:lnSpc>
                <a:spcPct val="100000"/>
              </a:lnSpc>
              <a:spcBef>
                <a:spcPts val="6"/>
              </a:spcBef>
              <a:tabLst>
                <a:tab algn="l" pos="0"/>
              </a:tabLst>
            </a:pPr>
            <a:endParaRPr b="0" lang="de-DE" sz="1600" spc="-1" strike="noStrike">
              <a:solidFill>
                <a:srgbClr val="000000"/>
              </a:solidFill>
              <a:latin typeface="Arial"/>
            </a:endParaRPr>
          </a:p>
          <a:p>
            <a:pPr defTabSz="914400">
              <a:lnSpc>
                <a:spcPct val="100000"/>
              </a:lnSpc>
              <a:tabLst>
                <a:tab algn="l" pos="0"/>
              </a:tabLst>
            </a:pPr>
            <a:r>
              <a:rPr b="1" lang="en-US" sz="1600" spc="-1" strike="noStrike">
                <a:solidFill>
                  <a:srgbClr val="000000"/>
                </a:solidFill>
                <a:latin typeface="Calibri"/>
                <a:ea typeface="Times New Roman"/>
              </a:rPr>
              <a:t>Das Haus Imran</a:t>
            </a:r>
            <a:r>
              <a:rPr b="0" lang="en-US" sz="1600" spc="-1" strike="noStrike">
                <a:solidFill>
                  <a:srgbClr val="000000"/>
                </a:solidFill>
                <a:latin typeface="Calibri"/>
                <a:ea typeface="Times New Roman"/>
              </a:rPr>
              <a:t> </a:t>
            </a:r>
            <a:r>
              <a:rPr b="0" lang="de-AT" sz="1600" spc="-1" strike="noStrike">
                <a:solidFill>
                  <a:srgbClr val="000000"/>
                </a:solidFill>
                <a:latin typeface="Calibri"/>
                <a:ea typeface="Times New Roman"/>
              </a:rPr>
              <a:t>15</a:t>
            </a:r>
            <a:r>
              <a:rPr b="0" lang="en-US" sz="1600" spc="-1" strike="noStrike">
                <a:solidFill>
                  <a:srgbClr val="000000"/>
                </a:solidFill>
                <a:latin typeface="Calibri"/>
                <a:ea typeface="Times New Roman"/>
              </a:rPr>
              <a:t>8</a:t>
            </a:r>
            <a:r>
              <a:rPr b="0" lang="de-AT" sz="1600" spc="-1" strike="noStrike">
                <a:solidFill>
                  <a:srgbClr val="000000"/>
                </a:solidFill>
                <a:latin typeface="Calibri"/>
                <a:ea typeface="Times New Roman"/>
              </a:rPr>
              <a:t>. (16</a:t>
            </a:r>
            <a:r>
              <a:rPr b="0" lang="en-US" sz="1600" spc="-1" strike="noStrike">
                <a:solidFill>
                  <a:srgbClr val="000000"/>
                </a:solidFill>
                <a:latin typeface="Calibri"/>
                <a:ea typeface="Times New Roman"/>
              </a:rPr>
              <a:t>4</a:t>
            </a:r>
            <a:r>
              <a:rPr b="0" lang="de-AT" sz="1600" spc="-1" strike="noStrike">
                <a:solidFill>
                  <a:srgbClr val="000000"/>
                </a:solidFill>
                <a:latin typeface="Calibri"/>
                <a:ea typeface="Times New Roman"/>
              </a:rPr>
              <a:t>.)</a:t>
            </a:r>
            <a:endParaRPr b="0" lang="de-DE" sz="1600" spc="-1" strike="noStrike">
              <a:solidFill>
                <a:srgbClr val="000000"/>
              </a:solidFill>
              <a:latin typeface="Arial"/>
            </a:endParaRPr>
          </a:p>
          <a:p>
            <a:pPr defTabSz="914400">
              <a:lnSpc>
                <a:spcPct val="100000"/>
              </a:lnSpc>
              <a:tabLst>
                <a:tab algn="l" pos="0"/>
              </a:tabLst>
            </a:pPr>
            <a:endParaRPr b="0" lang="de-DE" sz="2400" spc="-1" strike="noStrike">
              <a:solidFill>
                <a:srgbClr val="000000"/>
              </a:solidFill>
              <a:latin typeface="Arial"/>
            </a:endParaRPr>
          </a:p>
          <a:p>
            <a:pPr defTabSz="914400">
              <a:lnSpc>
                <a:spcPct val="100000"/>
              </a:lnSpc>
              <a:tabLst>
                <a:tab algn="l" pos="0"/>
              </a:tabLst>
            </a:pPr>
            <a:r>
              <a:rPr b="0" lang="de-AT" sz="1600" spc="-1" strike="noStrike">
                <a:solidFill>
                  <a:srgbClr val="000000"/>
                </a:solidFill>
                <a:latin typeface="Calibri"/>
                <a:ea typeface="Times New Roman"/>
              </a:rPr>
              <a:t>Wahrlich, huldreich war Allah gegen die Gläubigen, da er unter ihnen einen Gesandten von ihnen erweckte, ihnen seine Zeichen zu verlesen und sie zu reinigen und das Buch und die Weisheit zu lehren, denn </a:t>
            </a:r>
            <a:endParaRPr b="0" lang="de-DE" sz="1600" spc="-1" strike="noStrike">
              <a:solidFill>
                <a:srgbClr val="000000"/>
              </a:solidFill>
              <a:latin typeface="Arial"/>
            </a:endParaRPr>
          </a:p>
          <a:p>
            <a:pPr defTabSz="914400">
              <a:lnSpc>
                <a:spcPct val="100000"/>
              </a:lnSpc>
              <a:spcBef>
                <a:spcPts val="6"/>
              </a:spcBef>
              <a:tabLst>
                <a:tab algn="l" pos="0"/>
              </a:tabLst>
            </a:pPr>
            <a:r>
              <a:rPr b="0" lang="en-US" sz="1600" spc="-1" strike="noStrike">
                <a:solidFill>
                  <a:srgbClr val="ff0000"/>
                </a:solidFill>
                <a:latin typeface="Calibri"/>
                <a:ea typeface="Times New Roman"/>
              </a:rPr>
              <a:t>                     </a:t>
            </a:r>
            <a:r>
              <a:rPr b="0" lang="de-AT" sz="1600" spc="-1" strike="noStrike">
                <a:solidFill>
                  <a:srgbClr val="ff0000"/>
                </a:solidFill>
                <a:latin typeface="Calibri"/>
                <a:ea typeface="Times New Roman"/>
              </a:rPr>
              <a:t>siehe, sie waren zuvor in offenkundigem Irrtum.</a:t>
            </a:r>
            <a:r>
              <a:rPr b="0" lang="de-AT" sz="1600" spc="-1" strike="noStrike">
                <a:solidFill>
                  <a:srgbClr val="000000"/>
                </a:solidFill>
                <a:latin typeface="Calibri"/>
                <a:ea typeface="Times New Roman"/>
              </a:rPr>
              <a:t> "</a:t>
            </a:r>
            <a:endParaRPr b="0" lang="de-DE"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222560" y="977760"/>
            <a:ext cx="6698880" cy="44787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2400" spc="-1" strike="noStrike">
                <a:solidFill>
                  <a:srgbClr val="000000"/>
                </a:solidFill>
                <a:latin typeface="Calibri"/>
              </a:rPr>
              <a:t>Fazit</a:t>
            </a:r>
            <a:endParaRPr b="0" lang="de-DE" sz="2400" spc="-1" strike="noStrike">
              <a:solidFill>
                <a:srgbClr val="000000"/>
              </a:solidFill>
              <a:latin typeface="Arial"/>
            </a:endParaRPr>
          </a:p>
          <a:p>
            <a:pPr defTabSz="914400">
              <a:lnSpc>
                <a:spcPct val="100000"/>
              </a:lnSpc>
            </a:pPr>
            <a:r>
              <a:rPr b="0" lang="en-US" sz="2400" spc="-1" strike="noStrike">
                <a:solidFill>
                  <a:srgbClr val="000000"/>
                </a:solidFill>
                <a:latin typeface="Calibri"/>
              </a:rPr>
              <a:t>Meines Erachtens sind die Beweise f</a:t>
            </a:r>
            <a:r>
              <a:rPr b="0" lang="de" sz="2400" spc="-1" strike="noStrike">
                <a:solidFill>
                  <a:srgbClr val="000000"/>
                </a:solidFill>
                <a:latin typeface="Calibri"/>
              </a:rPr>
              <a:t>ü</a:t>
            </a:r>
            <a:r>
              <a:rPr b="0" lang="en-US" sz="2400" spc="-1" strike="noStrike">
                <a:solidFill>
                  <a:srgbClr val="000000"/>
                </a:solidFill>
                <a:latin typeface="Calibri"/>
              </a:rPr>
              <a:t>r eine gezielte F</a:t>
            </a:r>
            <a:r>
              <a:rPr b="0" lang="de" sz="2400" spc="-1" strike="noStrike">
                <a:solidFill>
                  <a:srgbClr val="000000"/>
                </a:solidFill>
                <a:latin typeface="Calibri"/>
              </a:rPr>
              <a:t>ä</a:t>
            </a:r>
            <a:r>
              <a:rPr b="0" lang="en-US" sz="2400" spc="-1" strike="noStrike">
                <a:solidFill>
                  <a:srgbClr val="000000"/>
                </a:solidFill>
                <a:latin typeface="Calibri"/>
              </a:rPr>
              <a:t>lschung der Tora eindeutig erkennbar. Sie zielen darauf ab, gegen den Willen Gottes die Macht und damit Dogmen zur Unfreiheit aufrechtzuerhalten.</a:t>
            </a:r>
            <a:endParaRPr b="0" lang="de-DE" sz="2400" spc="-1" strike="noStrike">
              <a:solidFill>
                <a:srgbClr val="000000"/>
              </a:solidFill>
              <a:latin typeface="Arial"/>
            </a:endParaRPr>
          </a:p>
          <a:p>
            <a:pPr defTabSz="914400">
              <a:lnSpc>
                <a:spcPct val="100000"/>
              </a:lnSpc>
            </a:pPr>
            <a:endParaRPr b="0" lang="de-DE" sz="2400" spc="-1" strike="noStrike">
              <a:solidFill>
                <a:srgbClr val="000000"/>
              </a:solidFill>
              <a:latin typeface="Arial"/>
            </a:endParaRPr>
          </a:p>
          <a:p>
            <a:pPr algn="ctr" defTabSz="914400">
              <a:lnSpc>
                <a:spcPct val="100000"/>
              </a:lnSpc>
            </a:pPr>
            <a:r>
              <a:rPr b="1" lang="en-US" sz="2400" spc="-1" strike="noStrike">
                <a:solidFill>
                  <a:srgbClr val="000000"/>
                </a:solidFill>
                <a:latin typeface="Calibri"/>
              </a:rPr>
              <a:t>Krieg gegen Freiheit ist also Krieg gegen Gott!</a:t>
            </a:r>
            <a:endParaRPr b="0" lang="de-DE" sz="2400" spc="-1" strike="noStrike">
              <a:solidFill>
                <a:srgbClr val="000000"/>
              </a:solidFill>
              <a:latin typeface="Arial"/>
            </a:endParaRPr>
          </a:p>
          <a:p>
            <a:pPr defTabSz="914400">
              <a:lnSpc>
                <a:spcPct val="100000"/>
              </a:lnSpc>
            </a:pPr>
            <a:endParaRPr b="0" lang="de-DE" sz="2400" spc="-1" strike="noStrike">
              <a:solidFill>
                <a:srgbClr val="000000"/>
              </a:solidFill>
              <a:latin typeface="Arial"/>
            </a:endParaRPr>
          </a:p>
          <a:p>
            <a:pPr defTabSz="914400">
              <a:lnSpc>
                <a:spcPct val="100000"/>
              </a:lnSpc>
            </a:pPr>
            <a:r>
              <a:rPr b="0" lang="en-US" sz="2400" spc="-1" strike="noStrike">
                <a:solidFill>
                  <a:srgbClr val="000000"/>
                </a:solidFill>
                <a:latin typeface="Calibri"/>
              </a:rPr>
              <a:t>Haben die amtierenden Kirchen den Mut  zur Wahrheit? Mit der offenen Verk</a:t>
            </a:r>
            <a:r>
              <a:rPr b="0" lang="de" sz="2400" spc="-1" strike="noStrike">
                <a:solidFill>
                  <a:srgbClr val="000000"/>
                </a:solidFill>
                <a:latin typeface="Calibri"/>
              </a:rPr>
              <a:t>ü</a:t>
            </a:r>
            <a:r>
              <a:rPr b="0" lang="en-US" sz="2400" spc="-1" strike="noStrike">
                <a:solidFill>
                  <a:srgbClr val="000000"/>
                </a:solidFill>
                <a:latin typeface="Calibri"/>
              </a:rPr>
              <a:t>ndung der Freiheit als Forderung Gottes k</a:t>
            </a:r>
            <a:r>
              <a:rPr b="0" lang="de" sz="2400" spc="-1" strike="noStrike">
                <a:solidFill>
                  <a:srgbClr val="000000"/>
                </a:solidFill>
                <a:latin typeface="Calibri"/>
              </a:rPr>
              <a:t>ö</a:t>
            </a:r>
            <a:r>
              <a:rPr b="0" lang="en-US" sz="2400" spc="-1" strike="noStrike">
                <a:solidFill>
                  <a:srgbClr val="000000"/>
                </a:solidFill>
                <a:latin typeface="Calibri"/>
              </a:rPr>
              <a:t>nnte vielleicht der Krieg gegen Freiheit abgewandt werden. </a:t>
            </a:r>
            <a:endParaRPr b="0" lang="de-DE"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1176120" y="1546200"/>
            <a:ext cx="6705720" cy="8211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en-US" sz="2400" spc="-1" strike="noStrike">
                <a:solidFill>
                  <a:srgbClr val="000000"/>
                </a:solidFill>
                <a:latin typeface="Calibri"/>
              </a:rPr>
              <a:t>Vergib ihnen, </a:t>
            </a:r>
            <a:endParaRPr b="0" lang="de-DE" sz="2400" spc="-1" strike="noStrike">
              <a:solidFill>
                <a:srgbClr val="000000"/>
              </a:solidFill>
              <a:latin typeface="Arial"/>
            </a:endParaRPr>
          </a:p>
          <a:p>
            <a:pPr algn="ctr" defTabSz="914400">
              <a:lnSpc>
                <a:spcPct val="100000"/>
              </a:lnSpc>
            </a:pPr>
            <a:r>
              <a:rPr b="1" lang="en-US" sz="2400" spc="-1" strike="noStrike">
                <a:solidFill>
                  <a:srgbClr val="000000"/>
                </a:solidFill>
                <a:latin typeface="Calibri"/>
              </a:rPr>
              <a:t>denn sie wussten nicht was sie tun.</a:t>
            </a:r>
            <a:endParaRPr b="0" lang="de-DE" sz="2400" spc="-1" strike="noStrike">
              <a:solidFill>
                <a:srgbClr val="000000"/>
              </a:solidFill>
              <a:latin typeface="Arial"/>
            </a:endParaRPr>
          </a:p>
        </p:txBody>
      </p:sp>
      <p:sp>
        <p:nvSpPr>
          <p:cNvPr id="147" name=""/>
          <p:cNvSpPr/>
          <p:nvPr/>
        </p:nvSpPr>
        <p:spPr>
          <a:xfrm>
            <a:off x="1195200" y="4479840"/>
            <a:ext cx="6705720" cy="14612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pc="-1" strike="noStrike">
                <a:solidFill>
                  <a:srgbClr val="000000"/>
                </a:solidFill>
                <a:latin typeface="Calibri"/>
              </a:rPr>
              <a:t>Erforscht und publiziert von P. Litzkendorf</a:t>
            </a:r>
            <a:endParaRPr b="0" lang="de-DE" sz="1800" spc="-1" strike="noStrike">
              <a:solidFill>
                <a:srgbClr val="000000"/>
              </a:solidFill>
              <a:latin typeface="Arial"/>
            </a:endParaRPr>
          </a:p>
          <a:p>
            <a:pPr algn="ctr" defTabSz="914400">
              <a:lnSpc>
                <a:spcPct val="100000"/>
              </a:lnSpc>
            </a:pPr>
            <a:r>
              <a:rPr b="0" lang="en-US" sz="1800" spc="-1" strike="noStrike">
                <a:solidFill>
                  <a:srgbClr val="000000"/>
                </a:solidFill>
                <a:latin typeface="Calibri"/>
              </a:rPr>
              <a:t>Weitere Informationen auf Nachfrage </a:t>
            </a:r>
            <a:endParaRPr b="0" lang="de-DE" sz="1800" spc="-1" strike="noStrike">
              <a:solidFill>
                <a:srgbClr val="000000"/>
              </a:solidFill>
              <a:latin typeface="Arial"/>
            </a:endParaRPr>
          </a:p>
          <a:p>
            <a:pPr algn="ctr" defTabSz="914400">
              <a:lnSpc>
                <a:spcPct val="100000"/>
              </a:lnSpc>
            </a:pPr>
            <a:r>
              <a:rPr b="0" lang="en-US" sz="1800" spc="-1" strike="noStrike">
                <a:solidFill>
                  <a:srgbClr val="000000"/>
                </a:solidFill>
                <a:latin typeface="Calibri"/>
              </a:rPr>
              <a:t>EMail: </a:t>
            </a:r>
            <a:r>
              <a:rPr b="0" lang="en-US" sz="1800" spc="-1" strike="noStrike" u="sng">
                <a:solidFill>
                  <a:srgbClr val="0563c1"/>
                </a:solidFill>
                <a:uFillTx/>
                <a:latin typeface="Calibri"/>
                <a:hlinkClick r:id="rId1"/>
              </a:rPr>
              <a:t>D</a:t>
            </a:r>
            <a:r>
              <a:rPr b="0" lang="en-US" sz="1800" spc="-1" strike="noStrike" u="sng">
                <a:solidFill>
                  <a:srgbClr val="0563c1"/>
                </a:solidFill>
                <a:uFillTx/>
                <a:latin typeface="Calibri"/>
                <a:hlinkClick r:id="rId2"/>
              </a:rPr>
              <a:t>z</a:t>
            </a:r>
            <a:r>
              <a:rPr b="0" lang="en-US" sz="1800" spc="-1" strike="noStrike" u="sng">
                <a:solidFill>
                  <a:srgbClr val="0563c1"/>
                </a:solidFill>
                <a:uFillTx/>
                <a:latin typeface="Calibri"/>
                <a:hlinkClick r:id="rId3"/>
              </a:rPr>
              <a:t>o</a:t>
            </a:r>
            <a:r>
              <a:rPr b="0" lang="en-US" sz="1800" spc="-1" strike="noStrike" u="sng">
                <a:solidFill>
                  <a:srgbClr val="0563c1"/>
                </a:solidFill>
                <a:uFillTx/>
                <a:latin typeface="Calibri"/>
                <a:hlinkClick r:id="rId4"/>
              </a:rPr>
              <a:t>g</a:t>
            </a:r>
            <a:r>
              <a:rPr b="0" lang="en-US" sz="1800" spc="-1" strike="noStrike" u="sng">
                <a:solidFill>
                  <a:srgbClr val="0563c1"/>
                </a:solidFill>
                <a:uFillTx/>
                <a:latin typeface="Calibri"/>
                <a:hlinkClick r:id="rId5"/>
              </a:rPr>
              <a:t>C</a:t>
            </a:r>
            <a:r>
              <a:rPr b="0" lang="en-US" sz="1800" spc="-1" strike="noStrike" u="sng">
                <a:solidFill>
                  <a:srgbClr val="0563c1"/>
                </a:solidFill>
                <a:uFillTx/>
                <a:latin typeface="Calibri"/>
                <a:hlinkClick r:id="rId6"/>
              </a:rPr>
              <a:t>h</a:t>
            </a:r>
            <a:r>
              <a:rPr b="0" lang="en-US" sz="1800" spc="-1" strike="noStrike" u="sng">
                <a:solidFill>
                  <a:srgbClr val="0563c1"/>
                </a:solidFill>
                <a:uFillTx/>
                <a:latin typeface="Calibri"/>
                <a:hlinkClick r:id="rId7"/>
              </a:rPr>
              <a:t>e</a:t>
            </a:r>
            <a:r>
              <a:rPr b="0" lang="en-US" sz="1800" spc="-1" strike="noStrike" u="sng">
                <a:solidFill>
                  <a:srgbClr val="0563c1"/>
                </a:solidFill>
                <a:uFillTx/>
                <a:latin typeface="Calibri"/>
                <a:hlinkClick r:id="rId8"/>
              </a:rPr>
              <a:t>n</a:t>
            </a:r>
            <a:r>
              <a:rPr b="0" lang="en-US" sz="1800" spc="-1" strike="noStrike" u="sng">
                <a:solidFill>
                  <a:srgbClr val="0563c1"/>
                </a:solidFill>
                <a:uFillTx/>
                <a:latin typeface="Calibri"/>
                <a:hlinkClick r:id="rId9"/>
              </a:rPr>
              <a:t>@</a:t>
            </a:r>
            <a:r>
              <a:rPr b="0" lang="en-US" sz="1800" spc="-1" strike="noStrike" u="sng">
                <a:solidFill>
                  <a:srgbClr val="0563c1"/>
                </a:solidFill>
                <a:uFillTx/>
                <a:latin typeface="Calibri"/>
                <a:hlinkClick r:id="rId10"/>
              </a:rPr>
              <a:t>o</a:t>
            </a:r>
            <a:r>
              <a:rPr b="0" lang="en-US" sz="1800" spc="-1" strike="noStrike" u="sng">
                <a:solidFill>
                  <a:srgbClr val="0563c1"/>
                </a:solidFill>
                <a:uFillTx/>
                <a:latin typeface="Calibri"/>
                <a:hlinkClick r:id="rId11"/>
              </a:rPr>
              <a:t>n</a:t>
            </a:r>
            <a:r>
              <a:rPr b="0" lang="en-US" sz="1800" spc="-1" strike="noStrike" u="sng">
                <a:solidFill>
                  <a:srgbClr val="0563c1"/>
                </a:solidFill>
                <a:uFillTx/>
                <a:latin typeface="Calibri"/>
                <a:hlinkClick r:id="rId12"/>
              </a:rPr>
              <a:t>l</a:t>
            </a:r>
            <a:r>
              <a:rPr b="0" lang="en-US" sz="1800" spc="-1" strike="noStrike" u="sng">
                <a:solidFill>
                  <a:srgbClr val="0563c1"/>
                </a:solidFill>
                <a:uFillTx/>
                <a:latin typeface="Calibri"/>
                <a:hlinkClick r:id="rId13"/>
              </a:rPr>
              <a:t>i</a:t>
            </a:r>
            <a:r>
              <a:rPr b="0" lang="en-US" sz="1800" spc="-1" strike="noStrike" u="sng">
                <a:solidFill>
                  <a:srgbClr val="0563c1"/>
                </a:solidFill>
                <a:uFillTx/>
                <a:latin typeface="Calibri"/>
                <a:hlinkClick r:id="rId14"/>
              </a:rPr>
              <a:t>n</a:t>
            </a:r>
            <a:r>
              <a:rPr b="0" lang="en-US" sz="1800" spc="-1" strike="noStrike" u="sng">
                <a:solidFill>
                  <a:srgbClr val="0563c1"/>
                </a:solidFill>
                <a:uFillTx/>
                <a:latin typeface="Calibri"/>
                <a:hlinkClick r:id="rId15"/>
              </a:rPr>
              <a:t>e</a:t>
            </a:r>
            <a:r>
              <a:rPr b="0" lang="en-US" sz="1800" spc="-1" strike="noStrike" u="sng">
                <a:solidFill>
                  <a:srgbClr val="0563c1"/>
                </a:solidFill>
                <a:uFillTx/>
                <a:latin typeface="Calibri"/>
                <a:hlinkClick r:id="rId16"/>
              </a:rPr>
              <a:t>.</a:t>
            </a:r>
            <a:r>
              <a:rPr b="0" lang="en-US" sz="1800" spc="-1" strike="noStrike" u="sng">
                <a:solidFill>
                  <a:srgbClr val="0563c1"/>
                </a:solidFill>
                <a:uFillTx/>
                <a:latin typeface="Calibri"/>
                <a:hlinkClick r:id="rId17"/>
              </a:rPr>
              <a:t>d</a:t>
            </a:r>
            <a:r>
              <a:rPr b="0" lang="en-US" sz="1800" spc="-1" strike="noStrike" u="sng">
                <a:solidFill>
                  <a:srgbClr val="0563c1"/>
                </a:solidFill>
                <a:uFillTx/>
                <a:latin typeface="Calibri"/>
                <a:hlinkClick r:id="rId18"/>
              </a:rPr>
              <a:t>e</a:t>
            </a:r>
            <a:endParaRPr b="0" lang="de-DE" sz="1800" spc="-1" strike="noStrike">
              <a:solidFill>
                <a:srgbClr val="000000"/>
              </a:solidFill>
              <a:latin typeface="Arial"/>
            </a:endParaRPr>
          </a:p>
          <a:p>
            <a:pPr algn="ctr" defTabSz="914400">
              <a:lnSpc>
                <a:spcPct val="100000"/>
              </a:lnSpc>
            </a:pPr>
            <a:endParaRPr b="0" lang="de-DE" sz="1800" spc="-1" strike="noStrike">
              <a:solidFill>
                <a:srgbClr val="000000"/>
              </a:solidFill>
              <a:latin typeface="Arial"/>
            </a:endParaRPr>
          </a:p>
          <a:p>
            <a:pPr algn="r" defTabSz="914400">
              <a:lnSpc>
                <a:spcPct val="100000"/>
              </a:lnSpc>
            </a:pPr>
            <a:r>
              <a:rPr b="0" lang="en-US" sz="1800" spc="-1" strike="noStrike">
                <a:solidFill>
                  <a:srgbClr val="000000"/>
                </a:solidFill>
                <a:latin typeface="Calibri"/>
              </a:rPr>
              <a:t>Mannheim, den 28. Februar 2024</a:t>
            </a: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694800" y="1211400"/>
            <a:ext cx="7946280" cy="46944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800" spc="-1" strike="noStrike">
                <a:solidFill>
                  <a:srgbClr val="000000"/>
                </a:solidFill>
                <a:latin typeface="Arial"/>
              </a:rPr>
              <a:t>Sollten die Beweise durch weitere Pr</a:t>
            </a:r>
            <a:r>
              <a:rPr b="0" lang="de" sz="2800" spc="-1" strike="noStrike">
                <a:solidFill>
                  <a:srgbClr val="000000"/>
                </a:solidFill>
                <a:latin typeface="Arial"/>
              </a:rPr>
              <a:t>ü</a:t>
            </a:r>
            <a:r>
              <a:rPr b="0" lang="en-US" sz="2800" spc="-1" strike="noStrike">
                <a:solidFill>
                  <a:srgbClr val="000000"/>
                </a:solidFill>
                <a:latin typeface="Arial"/>
              </a:rPr>
              <a:t>fungen </a:t>
            </a:r>
            <a:r>
              <a:rPr b="1" lang="en-US" sz="2800" spc="-1" strike="noStrike">
                <a:solidFill>
                  <a:srgbClr val="000000"/>
                </a:solidFill>
                <a:latin typeface="Arial"/>
              </a:rPr>
              <a:t>nicht</a:t>
            </a:r>
            <a:r>
              <a:rPr b="0" lang="en-US" sz="2800" spc="-1" strike="noStrike">
                <a:solidFill>
                  <a:srgbClr val="000000"/>
                </a:solidFill>
                <a:latin typeface="Arial"/>
              </a:rPr>
              <a:t> belegt werden k</a:t>
            </a:r>
            <a:r>
              <a:rPr b="0" lang="de" sz="2800" spc="-1" strike="noStrike">
                <a:solidFill>
                  <a:srgbClr val="000000"/>
                </a:solidFill>
                <a:latin typeface="Arial"/>
              </a:rPr>
              <a:t>ö</a:t>
            </a:r>
            <a:r>
              <a:rPr b="0" lang="en-US" sz="2800" spc="-1" strike="noStrike">
                <a:solidFill>
                  <a:srgbClr val="000000"/>
                </a:solidFill>
                <a:latin typeface="Arial"/>
              </a:rPr>
              <a:t>nnen,</a:t>
            </a:r>
            <a:endParaRPr b="0" lang="de-DE" sz="2800" spc="-1" strike="noStrike">
              <a:solidFill>
                <a:srgbClr val="000000"/>
              </a:solidFill>
              <a:latin typeface="Arial"/>
            </a:endParaRPr>
          </a:p>
          <a:p>
            <a:pPr algn="ctr" defTabSz="914400">
              <a:lnSpc>
                <a:spcPct val="100000"/>
              </a:lnSpc>
            </a:pPr>
            <a:r>
              <a:rPr b="0" lang="en-US" sz="2800" spc="-1" strike="noStrike">
                <a:solidFill>
                  <a:srgbClr val="000000"/>
                </a:solidFill>
                <a:latin typeface="Arial"/>
              </a:rPr>
              <a:t>dann sind Freiheit, Demokratie und Menschenrechte </a:t>
            </a:r>
            <a:endParaRPr b="0" lang="de-DE" sz="2800" spc="-1" strike="noStrike">
              <a:solidFill>
                <a:srgbClr val="000000"/>
              </a:solidFill>
              <a:latin typeface="Arial"/>
            </a:endParaRPr>
          </a:p>
          <a:p>
            <a:pPr algn="ctr" defTabSz="914400">
              <a:lnSpc>
                <a:spcPct val="100000"/>
              </a:lnSpc>
            </a:pPr>
            <a:r>
              <a:rPr b="0" lang="en-US" sz="2800" spc="-1" strike="noStrike">
                <a:solidFill>
                  <a:srgbClr val="000000"/>
                </a:solidFill>
                <a:latin typeface="Arial"/>
              </a:rPr>
              <a:t>tats</a:t>
            </a:r>
            <a:r>
              <a:rPr b="0" lang="de" sz="2800" spc="-1" strike="noStrike">
                <a:solidFill>
                  <a:srgbClr val="000000"/>
                </a:solidFill>
                <a:latin typeface="Arial"/>
              </a:rPr>
              <a:t>ä</a:t>
            </a:r>
            <a:r>
              <a:rPr b="0" lang="en-US" sz="2800" spc="-1" strike="noStrike">
                <a:solidFill>
                  <a:srgbClr val="000000"/>
                </a:solidFill>
                <a:latin typeface="Arial"/>
              </a:rPr>
              <a:t>chlich gegen Gott gerichtet</a:t>
            </a:r>
            <a:endParaRPr b="0" lang="de-DE" sz="2800" spc="-1" strike="noStrike">
              <a:solidFill>
                <a:srgbClr val="000000"/>
              </a:solidFill>
              <a:latin typeface="Arial"/>
            </a:endParaRPr>
          </a:p>
          <a:p>
            <a:pPr algn="ctr" defTabSz="914400">
              <a:lnSpc>
                <a:spcPct val="100000"/>
              </a:lnSpc>
            </a:pPr>
            <a:r>
              <a:rPr b="0" lang="en-US" sz="2800" spc="-1" strike="noStrike">
                <a:solidFill>
                  <a:srgbClr val="000000"/>
                </a:solidFill>
                <a:latin typeface="Arial"/>
              </a:rPr>
              <a:t>und m</a:t>
            </a:r>
            <a:r>
              <a:rPr b="0" lang="de" sz="2800" spc="-1" strike="noStrike">
                <a:solidFill>
                  <a:srgbClr val="000000"/>
                </a:solidFill>
                <a:latin typeface="Arial"/>
              </a:rPr>
              <a:t>ü</a:t>
            </a:r>
            <a:r>
              <a:rPr b="0" lang="en-US" sz="2800" spc="-1" strike="noStrike">
                <a:solidFill>
                  <a:srgbClr val="000000"/>
                </a:solidFill>
                <a:latin typeface="Arial"/>
              </a:rPr>
              <a:t>ssen mit allen Mitteln bek</a:t>
            </a:r>
            <a:r>
              <a:rPr b="0" lang="de" sz="2800" spc="-1" strike="noStrike">
                <a:solidFill>
                  <a:srgbClr val="000000"/>
                </a:solidFill>
                <a:latin typeface="Arial"/>
              </a:rPr>
              <a:t>ä</a:t>
            </a:r>
            <a:r>
              <a:rPr b="0" lang="en-US" sz="2800" spc="-1" strike="noStrike">
                <a:solidFill>
                  <a:srgbClr val="000000"/>
                </a:solidFill>
                <a:latin typeface="Arial"/>
              </a:rPr>
              <a:t>mpft werden, wie es der russische Patriarch Kyrill behauptet und damit Putin die Berechtigung zum Einsatz von Atomwaffen gegen uns gibt.</a:t>
            </a:r>
            <a:endParaRPr b="0" lang="de-DE" sz="2800" spc="-1" strike="noStrike">
              <a:solidFill>
                <a:srgbClr val="000000"/>
              </a:solidFill>
              <a:latin typeface="Arial"/>
            </a:endParaRPr>
          </a:p>
          <a:p>
            <a:pPr algn="ctr" defTabSz="914400">
              <a:lnSpc>
                <a:spcPct val="100000"/>
              </a:lnSpc>
            </a:pPr>
            <a:endParaRPr b="0" lang="de-DE" sz="1800" spc="-1" strike="noStrike">
              <a:solidFill>
                <a:srgbClr val="000000"/>
              </a:solidFill>
              <a:latin typeface="Arial"/>
            </a:endParaRPr>
          </a:p>
          <a:p>
            <a:pPr algn="ctr" defTabSz="914400">
              <a:lnSpc>
                <a:spcPct val="100000"/>
              </a:lnSpc>
            </a:pPr>
            <a:r>
              <a:rPr b="1" lang="en-US" sz="3200" spc="-1" strike="noStrike">
                <a:solidFill>
                  <a:srgbClr val="000000"/>
                </a:solidFill>
                <a:latin typeface="Arial"/>
              </a:rPr>
              <a:t>Es geht um unser </a:t>
            </a:r>
            <a:r>
              <a:rPr b="1" lang="de" sz="3200" spc="-1" strike="noStrike">
                <a:solidFill>
                  <a:srgbClr val="000000"/>
                </a:solidFill>
                <a:latin typeface="Arial"/>
              </a:rPr>
              <a:t>Ü</a:t>
            </a:r>
            <a:r>
              <a:rPr b="1" lang="en-US" sz="3200" spc="-1" strike="noStrike">
                <a:solidFill>
                  <a:srgbClr val="000000"/>
                </a:solidFill>
                <a:latin typeface="Arial"/>
              </a:rPr>
              <a:t>berleben</a:t>
            </a:r>
            <a:r>
              <a:rPr b="0" lang="en-US" sz="2800" spc="-1" strike="noStrike">
                <a:solidFill>
                  <a:srgbClr val="000000"/>
                </a:solidFill>
                <a:latin typeface="Arial"/>
              </a:rPr>
              <a:t> </a:t>
            </a:r>
            <a:endParaRPr b="0" lang="de-DE"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
          <p:cNvSpPr/>
          <p:nvPr/>
        </p:nvSpPr>
        <p:spPr>
          <a:xfrm>
            <a:off x="694800" y="1097280"/>
            <a:ext cx="7946280" cy="46335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800" spc="-1" strike="noStrike">
                <a:solidFill>
                  <a:schemeClr val="dk1"/>
                </a:solidFill>
                <a:latin typeface="Calibri"/>
              </a:rPr>
              <a:t>Nachfolgend beweise ich, </a:t>
            </a:r>
            <a:endParaRPr b="0" lang="de-DE" sz="2800" spc="-1" strike="noStrike">
              <a:solidFill>
                <a:srgbClr val="000000"/>
              </a:solidFill>
              <a:latin typeface="Arial"/>
            </a:endParaRPr>
          </a:p>
          <a:p>
            <a:pPr algn="ctr" defTabSz="914400">
              <a:lnSpc>
                <a:spcPct val="100000"/>
              </a:lnSpc>
            </a:pPr>
            <a:r>
              <a:rPr b="0" lang="en-US" sz="2800" spc="-1" strike="noStrike">
                <a:solidFill>
                  <a:schemeClr val="dk1"/>
                </a:solidFill>
                <a:latin typeface="Calibri"/>
              </a:rPr>
              <a:t>dass es im Original der Bibel, der Tora, eine uralte ultimative Forderung Gottes nach Freiheit gibt.</a:t>
            </a:r>
            <a:endParaRPr b="0" lang="de-DE" sz="2800" spc="-1" strike="noStrike">
              <a:solidFill>
                <a:srgbClr val="000000"/>
              </a:solidFill>
              <a:latin typeface="Arial"/>
            </a:endParaRPr>
          </a:p>
          <a:p>
            <a:pPr algn="ctr" defTabSz="914400">
              <a:lnSpc>
                <a:spcPct val="100000"/>
              </a:lnSpc>
            </a:pPr>
            <a:endParaRPr b="0" lang="de-DE" sz="2800" spc="-1" strike="noStrike">
              <a:solidFill>
                <a:srgbClr val="000000"/>
              </a:solidFill>
              <a:latin typeface="Arial"/>
            </a:endParaRPr>
          </a:p>
          <a:p>
            <a:pPr algn="ctr" defTabSz="914400">
              <a:lnSpc>
                <a:spcPct val="100000"/>
              </a:lnSpc>
            </a:pPr>
            <a:r>
              <a:rPr b="0" lang="en-US" sz="2800" spc="-1" strike="noStrike">
                <a:solidFill>
                  <a:schemeClr val="dk1"/>
                </a:solidFill>
                <a:latin typeface="Calibri"/>
              </a:rPr>
              <a:t>In den Bibel</a:t>
            </a:r>
            <a:r>
              <a:rPr b="0" lang="de" sz="2800" spc="-1" strike="noStrike">
                <a:solidFill>
                  <a:schemeClr val="dk1"/>
                </a:solidFill>
                <a:latin typeface="Calibri"/>
              </a:rPr>
              <a:t>ü</a:t>
            </a:r>
            <a:r>
              <a:rPr b="0" lang="en-US" sz="2800" spc="-1" strike="noStrike">
                <a:solidFill>
                  <a:schemeClr val="dk1"/>
                </a:solidFill>
                <a:latin typeface="Calibri"/>
              </a:rPr>
              <a:t>bersetzungen wurde diese Forderung deutlich erkennbar zur Machterhaltung und Kriegsf</a:t>
            </a:r>
            <a:r>
              <a:rPr b="0" lang="de" sz="2800" spc="-1" strike="noStrike">
                <a:solidFill>
                  <a:schemeClr val="dk1"/>
                </a:solidFill>
                <a:latin typeface="Calibri"/>
              </a:rPr>
              <a:t>ü</a:t>
            </a:r>
            <a:r>
              <a:rPr b="0" lang="en-US" sz="2800" spc="-1" strike="noStrike">
                <a:solidFill>
                  <a:schemeClr val="dk1"/>
                </a:solidFill>
                <a:latin typeface="Calibri"/>
              </a:rPr>
              <a:t>hrung gegen Juden gef</a:t>
            </a:r>
            <a:r>
              <a:rPr b="0" lang="de" sz="2800" spc="-1" strike="noStrike">
                <a:solidFill>
                  <a:schemeClr val="dk1"/>
                </a:solidFill>
                <a:latin typeface="Calibri"/>
              </a:rPr>
              <a:t>ä</a:t>
            </a:r>
            <a:r>
              <a:rPr b="0" lang="en-US" sz="2800" spc="-1" strike="noStrike">
                <a:solidFill>
                  <a:schemeClr val="dk1"/>
                </a:solidFill>
                <a:latin typeface="Calibri"/>
              </a:rPr>
              <a:t>lscht.</a:t>
            </a:r>
            <a:endParaRPr b="0" lang="de-DE" sz="2800" spc="-1" strike="noStrike">
              <a:solidFill>
                <a:srgbClr val="000000"/>
              </a:solidFill>
              <a:latin typeface="Arial"/>
            </a:endParaRPr>
          </a:p>
          <a:p>
            <a:pPr algn="ctr" defTabSz="914400">
              <a:lnSpc>
                <a:spcPct val="100000"/>
              </a:lnSpc>
            </a:pPr>
            <a:endParaRPr b="0" lang="de-DE" sz="2800" spc="-1" strike="noStrike">
              <a:solidFill>
                <a:srgbClr val="000000"/>
              </a:solidFill>
              <a:latin typeface="Arial"/>
            </a:endParaRPr>
          </a:p>
          <a:p>
            <a:pPr algn="ctr" defTabSz="914400">
              <a:lnSpc>
                <a:spcPct val="100000"/>
              </a:lnSpc>
            </a:pPr>
            <a:r>
              <a:rPr b="0" lang="en-US" sz="2800" spc="-1" strike="noStrike">
                <a:solidFill>
                  <a:srgbClr val="000000"/>
                </a:solidFill>
                <a:latin typeface="Calibri"/>
              </a:rPr>
              <a:t>Martin Luther hat die ultimative Forderung in seiner </a:t>
            </a:r>
            <a:r>
              <a:rPr b="0" lang="de" sz="2800" spc="-1" strike="noStrike">
                <a:solidFill>
                  <a:srgbClr val="000000"/>
                </a:solidFill>
                <a:latin typeface="Calibri"/>
              </a:rPr>
              <a:t>Ü</a:t>
            </a:r>
            <a:r>
              <a:rPr b="0" lang="en-US" sz="2800" spc="-1" strike="noStrike">
                <a:solidFill>
                  <a:srgbClr val="000000"/>
                </a:solidFill>
                <a:latin typeface="Calibri"/>
              </a:rPr>
              <a:t>bersetzung sogar vollst</a:t>
            </a:r>
            <a:r>
              <a:rPr b="0" lang="de" sz="2800" spc="-1" strike="noStrike">
                <a:solidFill>
                  <a:srgbClr val="000000"/>
                </a:solidFill>
                <a:latin typeface="Calibri"/>
              </a:rPr>
              <a:t>ä</a:t>
            </a:r>
            <a:r>
              <a:rPr b="0" lang="en-US" sz="2800" spc="-1" strike="noStrike">
                <a:solidFill>
                  <a:srgbClr val="000000"/>
                </a:solidFill>
                <a:latin typeface="Calibri"/>
              </a:rPr>
              <a:t>ndig entfernt!</a:t>
            </a:r>
            <a:endParaRPr b="0" lang="de-DE" sz="2800" spc="-1" strike="noStrike">
              <a:solidFill>
                <a:srgbClr val="000000"/>
              </a:solidFill>
              <a:latin typeface="Arial"/>
            </a:endParaRPr>
          </a:p>
          <a:p>
            <a:pPr defTabSz="914400">
              <a:lnSpc>
                <a:spcPct val="100000"/>
              </a:lnSpc>
            </a:pP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 descr=""/>
          <p:cNvPicPr/>
          <p:nvPr/>
        </p:nvPicPr>
        <p:blipFill>
          <a:blip r:embed="rId1"/>
          <a:stretch/>
        </p:blipFill>
        <p:spPr>
          <a:xfrm rot="16200000">
            <a:off x="2196000" y="-1047240"/>
            <a:ext cx="4751640" cy="6857640"/>
          </a:xfrm>
          <a:prstGeom prst="rect">
            <a:avLst/>
          </a:prstGeom>
          <a:ln w="0">
            <a:noFill/>
          </a:ln>
        </p:spPr>
      </p:pic>
      <p:sp>
        <p:nvSpPr>
          <p:cNvPr id="128" name=""/>
          <p:cNvSpPr/>
          <p:nvPr/>
        </p:nvSpPr>
        <p:spPr>
          <a:xfrm>
            <a:off x="1419480" y="4657680"/>
            <a:ext cx="643284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rgbClr val="000000"/>
                </a:solidFill>
                <a:latin typeface="Calibri"/>
              </a:rPr>
              <a:t>Erl</a:t>
            </a:r>
            <a:r>
              <a:rPr b="1" lang="de" sz="1800" spc="-1" strike="noStrike">
                <a:solidFill>
                  <a:srgbClr val="000000"/>
                </a:solidFill>
                <a:latin typeface="Calibri"/>
              </a:rPr>
              <a:t>ä</a:t>
            </a:r>
            <a:r>
              <a:rPr b="1" lang="en-US" sz="1800" spc="-1" strike="noStrike">
                <a:solidFill>
                  <a:srgbClr val="000000"/>
                </a:solidFill>
                <a:latin typeface="Calibri"/>
              </a:rPr>
              <a:t>uterung</a:t>
            </a:r>
            <a:endParaRPr b="0" lang="de-DE" sz="1800" spc="-1" strike="noStrike">
              <a:solidFill>
                <a:srgbClr val="000000"/>
              </a:solidFill>
              <a:latin typeface="Arial"/>
            </a:endParaRPr>
          </a:p>
          <a:p>
            <a:pPr defTabSz="914400">
              <a:lnSpc>
                <a:spcPct val="100000"/>
              </a:lnSpc>
            </a:pPr>
            <a:r>
              <a:rPr b="0" lang="en-US" sz="1800" spc="-1" strike="noStrike">
                <a:solidFill>
                  <a:srgbClr val="000000"/>
                </a:solidFill>
                <a:latin typeface="Calibri"/>
              </a:rPr>
              <a:t>Gott will das Ende aller Unterordnungen auf Erden und gibt hierzu den Juden die F</a:t>
            </a:r>
            <a:r>
              <a:rPr b="0" lang="de" sz="1800" spc="-1" strike="noStrike">
                <a:solidFill>
                  <a:srgbClr val="000000"/>
                </a:solidFill>
                <a:latin typeface="Calibri"/>
              </a:rPr>
              <a:t>ä</a:t>
            </a:r>
            <a:r>
              <a:rPr b="0" lang="en-US" sz="1800" spc="-1" strike="noStrike">
                <a:solidFill>
                  <a:srgbClr val="000000"/>
                </a:solidFill>
                <a:latin typeface="Calibri"/>
              </a:rPr>
              <a:t>higkeit zur Aufl</a:t>
            </a:r>
            <a:r>
              <a:rPr b="0" lang="de" sz="1800" spc="-1" strike="noStrike">
                <a:solidFill>
                  <a:srgbClr val="000000"/>
                </a:solidFill>
                <a:latin typeface="Calibri"/>
              </a:rPr>
              <a:t>ö</a:t>
            </a:r>
            <a:r>
              <a:rPr b="0" lang="en-US" sz="1800" spc="-1" strike="noStrike">
                <a:solidFill>
                  <a:srgbClr val="000000"/>
                </a:solidFill>
                <a:latin typeface="Calibri"/>
              </a:rPr>
              <a:t>sung der Machtkonstrukte. So werden sie zum Schrecken (Entsetzen) aller K</a:t>
            </a:r>
            <a:r>
              <a:rPr b="0" lang="de" sz="1800" spc="-1" strike="noStrike">
                <a:solidFill>
                  <a:srgbClr val="000000"/>
                </a:solidFill>
                <a:latin typeface="Calibri"/>
              </a:rPr>
              <a:t>ö</a:t>
            </a:r>
            <a:r>
              <a:rPr b="0" lang="en-US" sz="1800" spc="-1" strike="noStrike">
                <a:solidFill>
                  <a:srgbClr val="000000"/>
                </a:solidFill>
                <a:latin typeface="Calibri"/>
              </a:rPr>
              <a:t>nigreiche der Erde.</a:t>
            </a: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 name="" descr=""/>
          <p:cNvPicPr/>
          <p:nvPr/>
        </p:nvPicPr>
        <p:blipFill>
          <a:blip r:embed="rId1"/>
          <a:stretch/>
        </p:blipFill>
        <p:spPr>
          <a:xfrm>
            <a:off x="956880" y="417240"/>
            <a:ext cx="6422760" cy="4709880"/>
          </a:xfrm>
          <a:prstGeom prst="rect">
            <a:avLst/>
          </a:prstGeom>
          <a:ln w="0">
            <a:noFill/>
          </a:ln>
        </p:spPr>
      </p:pic>
      <p:sp>
        <p:nvSpPr>
          <p:cNvPr id="130" name=""/>
          <p:cNvSpPr/>
          <p:nvPr/>
        </p:nvSpPr>
        <p:spPr>
          <a:xfrm>
            <a:off x="1419480" y="5181480"/>
            <a:ext cx="6720480" cy="912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rgbClr val="000000"/>
                </a:solidFill>
                <a:latin typeface="Calibri"/>
              </a:rPr>
              <a:t>Erl</a:t>
            </a:r>
            <a:r>
              <a:rPr b="1" lang="de" sz="1800" spc="-1" strike="noStrike">
                <a:solidFill>
                  <a:srgbClr val="000000"/>
                </a:solidFill>
                <a:latin typeface="Calibri"/>
              </a:rPr>
              <a:t>ä</a:t>
            </a:r>
            <a:r>
              <a:rPr b="1" lang="en-US" sz="1800" spc="-1" strike="noStrike">
                <a:solidFill>
                  <a:srgbClr val="000000"/>
                </a:solidFill>
                <a:latin typeface="Calibri"/>
              </a:rPr>
              <a:t>uterung</a:t>
            </a:r>
            <a:endParaRPr b="0" lang="de-DE" sz="1800" spc="-1" strike="noStrike">
              <a:solidFill>
                <a:srgbClr val="000000"/>
              </a:solidFill>
              <a:latin typeface="Arial"/>
            </a:endParaRPr>
          </a:p>
          <a:p>
            <a:pPr defTabSz="914400">
              <a:lnSpc>
                <a:spcPct val="100000"/>
              </a:lnSpc>
            </a:pPr>
            <a:r>
              <a:rPr b="0" lang="en-US" sz="1800" spc="-1" strike="noStrike">
                <a:solidFill>
                  <a:srgbClr val="000000"/>
                </a:solidFill>
                <a:latin typeface="Calibri"/>
              </a:rPr>
              <a:t>Hier wurde absichtlich gef</a:t>
            </a:r>
            <a:r>
              <a:rPr b="0" lang="de" sz="1800" spc="-1" strike="noStrike">
                <a:solidFill>
                  <a:srgbClr val="000000"/>
                </a:solidFill>
                <a:latin typeface="Calibri"/>
              </a:rPr>
              <a:t>ä</a:t>
            </a:r>
            <a:r>
              <a:rPr b="0" lang="en-US" sz="1800" spc="-1" strike="noStrike">
                <a:solidFill>
                  <a:srgbClr val="000000"/>
                </a:solidFill>
                <a:latin typeface="Calibri"/>
              </a:rPr>
              <a:t>lscht, um die Macht zu behalten und die Juden weltweit beliebig zu verfolgen und zu misshandeln. Holocaust.</a:t>
            </a:r>
            <a:endParaRPr b="0" lang="de-DE" sz="1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7" dur="indefinite" restart="never" nodeType="tmRoot">
          <p:childTnLst>
            <p:seq>
              <p:cTn id="8" dur="indefinite" nodeType="mainSeq">
                <p:childTnLst>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 name="" descr=""/>
          <p:cNvPicPr/>
          <p:nvPr/>
        </p:nvPicPr>
        <p:blipFill>
          <a:blip r:embed="rId1"/>
          <a:stretch/>
        </p:blipFill>
        <p:spPr>
          <a:xfrm>
            <a:off x="1233720" y="146520"/>
            <a:ext cx="6501240" cy="4066560"/>
          </a:xfrm>
          <a:prstGeom prst="rect">
            <a:avLst/>
          </a:prstGeom>
          <a:ln w="0">
            <a:noFill/>
          </a:ln>
        </p:spPr>
      </p:pic>
      <p:sp>
        <p:nvSpPr>
          <p:cNvPr id="132" name=""/>
          <p:cNvSpPr/>
          <p:nvPr/>
        </p:nvSpPr>
        <p:spPr>
          <a:xfrm>
            <a:off x="1419480" y="4200480"/>
            <a:ext cx="672048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rgbClr val="000000"/>
                </a:solidFill>
                <a:latin typeface="Calibri"/>
              </a:rPr>
              <a:t>Erl</a:t>
            </a:r>
            <a:r>
              <a:rPr b="1" lang="de" sz="1800" spc="-1" strike="noStrike">
                <a:solidFill>
                  <a:srgbClr val="000000"/>
                </a:solidFill>
                <a:latin typeface="Calibri"/>
              </a:rPr>
              <a:t>ä</a:t>
            </a:r>
            <a:r>
              <a:rPr b="1" lang="en-US" sz="1800" spc="-1" strike="noStrike">
                <a:solidFill>
                  <a:srgbClr val="000000"/>
                </a:solidFill>
                <a:latin typeface="Calibri"/>
              </a:rPr>
              <a:t>uterung</a:t>
            </a:r>
            <a:endParaRPr b="0" lang="de-DE" sz="1800" spc="-1" strike="noStrike">
              <a:solidFill>
                <a:srgbClr val="000000"/>
              </a:solidFill>
              <a:latin typeface="Arial"/>
            </a:endParaRPr>
          </a:p>
          <a:p>
            <a:pPr defTabSz="914400">
              <a:lnSpc>
                <a:spcPct val="100000"/>
              </a:lnSpc>
            </a:pPr>
            <a:r>
              <a:rPr b="0" lang="en-US" sz="1800" spc="-1" strike="noStrike">
                <a:solidFill>
                  <a:srgbClr val="000000"/>
                </a:solidFill>
                <a:latin typeface="Calibri"/>
              </a:rPr>
              <a:t>Eindeutig handelt es sich hier um eine extreme F</a:t>
            </a:r>
            <a:r>
              <a:rPr b="0" lang="de" sz="1800" spc="-1" strike="noStrike">
                <a:solidFill>
                  <a:srgbClr val="000000"/>
                </a:solidFill>
                <a:latin typeface="Calibri"/>
              </a:rPr>
              <a:t>ä</a:t>
            </a:r>
            <a:r>
              <a:rPr b="0" lang="en-US" sz="1800" spc="-1" strike="noStrike">
                <a:solidFill>
                  <a:srgbClr val="000000"/>
                </a:solidFill>
                <a:latin typeface="Calibri"/>
              </a:rPr>
              <a:t>lschung des Originals. Vermutlich hat Luther die Tora nie gelesen, sondern lediglich das bereits gef</a:t>
            </a:r>
            <a:r>
              <a:rPr b="0" lang="de" sz="1800" spc="-1" strike="noStrike">
                <a:solidFill>
                  <a:srgbClr val="000000"/>
                </a:solidFill>
                <a:latin typeface="Calibri"/>
              </a:rPr>
              <a:t>ä</a:t>
            </a:r>
            <a:r>
              <a:rPr b="0" lang="en-US" sz="1800" spc="-1" strike="noStrike">
                <a:solidFill>
                  <a:srgbClr val="000000"/>
                </a:solidFill>
                <a:latin typeface="Calibri"/>
              </a:rPr>
              <a:t>lschte Alte Testament der katholischen Kirche.  </a:t>
            </a:r>
            <a:endParaRPr b="0" lang="de-DE" sz="1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1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900360" y="849960"/>
            <a:ext cx="7638480" cy="54237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en-US" sz="3200" spc="-1" strike="noStrike">
                <a:solidFill>
                  <a:srgbClr val="000000"/>
                </a:solidFill>
                <a:latin typeface="Calibri"/>
              </a:rPr>
              <a:t>Die fatalen Folgen in unserer Zeit</a:t>
            </a:r>
            <a:endParaRPr b="0" lang="de-DE" sz="3200" spc="-1" strike="noStrike">
              <a:solidFill>
                <a:srgbClr val="000000"/>
              </a:solidFill>
              <a:latin typeface="Arial"/>
            </a:endParaRPr>
          </a:p>
          <a:p>
            <a:pPr defTabSz="914400">
              <a:lnSpc>
                <a:spcPct val="100000"/>
              </a:lnSpc>
            </a:pPr>
            <a:endParaRPr b="0" lang="de-DE" sz="2400" spc="-1" strike="noStrike">
              <a:solidFill>
                <a:srgbClr val="000000"/>
              </a:solidFill>
              <a:latin typeface="Arial"/>
            </a:endParaRPr>
          </a:p>
          <a:p>
            <a:pPr algn="ctr" defTabSz="914400">
              <a:lnSpc>
                <a:spcPct val="100000"/>
              </a:lnSpc>
            </a:pPr>
            <a:r>
              <a:rPr b="0" lang="en-US" sz="2400" spc="-1" strike="noStrike">
                <a:solidFill>
                  <a:srgbClr val="000000"/>
                </a:solidFill>
                <a:latin typeface="Calibri"/>
              </a:rPr>
              <a:t>Durch diese F</a:t>
            </a:r>
            <a:r>
              <a:rPr b="0" lang="de" sz="2400" spc="-1" strike="noStrike">
                <a:solidFill>
                  <a:srgbClr val="000000"/>
                </a:solidFill>
                <a:latin typeface="Calibri"/>
              </a:rPr>
              <a:t>ä</a:t>
            </a:r>
            <a:r>
              <a:rPr b="0" lang="en-US" sz="2400" spc="-1" strike="noStrike">
                <a:solidFill>
                  <a:srgbClr val="000000"/>
                </a:solidFill>
                <a:latin typeface="Calibri"/>
              </a:rPr>
              <a:t>lschungen ist es m</a:t>
            </a:r>
            <a:r>
              <a:rPr b="0" lang="de" sz="2400" spc="-1" strike="noStrike">
                <a:solidFill>
                  <a:srgbClr val="000000"/>
                </a:solidFill>
                <a:latin typeface="Calibri"/>
              </a:rPr>
              <a:t>ö</a:t>
            </a:r>
            <a:r>
              <a:rPr b="0" lang="en-US" sz="2400" spc="-1" strike="noStrike">
                <a:solidFill>
                  <a:srgbClr val="000000"/>
                </a:solidFill>
                <a:latin typeface="Calibri"/>
              </a:rPr>
              <a:t>glich, dass Machthaber ihre Befugnis zur Machtaus</a:t>
            </a:r>
            <a:r>
              <a:rPr b="0" lang="de" sz="2400" spc="-1" strike="noStrike">
                <a:solidFill>
                  <a:srgbClr val="000000"/>
                </a:solidFill>
                <a:latin typeface="Calibri"/>
              </a:rPr>
              <a:t>ü</a:t>
            </a:r>
            <a:r>
              <a:rPr b="0" lang="en-US" sz="2400" spc="-1" strike="noStrike">
                <a:solidFill>
                  <a:srgbClr val="000000"/>
                </a:solidFill>
                <a:latin typeface="Calibri"/>
              </a:rPr>
              <a:t>bung aus der Bibel ableiten k</a:t>
            </a:r>
            <a:r>
              <a:rPr b="0" lang="de" sz="2400" spc="-1" strike="noStrike">
                <a:solidFill>
                  <a:srgbClr val="000000"/>
                </a:solidFill>
                <a:latin typeface="Calibri"/>
              </a:rPr>
              <a:t>ö</a:t>
            </a:r>
            <a:r>
              <a:rPr b="0" lang="en-US" sz="2400" spc="-1" strike="noStrike">
                <a:solidFill>
                  <a:srgbClr val="000000"/>
                </a:solidFill>
                <a:latin typeface="Calibri"/>
              </a:rPr>
              <a:t>nnen, wie es auch Donald Trump mit der hoch erhobenen Bibel in der Hand deutlich machte.</a:t>
            </a:r>
            <a:endParaRPr b="0" lang="de-DE" sz="2400" spc="-1" strike="noStrike">
              <a:solidFill>
                <a:srgbClr val="000000"/>
              </a:solidFill>
              <a:latin typeface="Arial"/>
            </a:endParaRPr>
          </a:p>
          <a:p>
            <a:pPr algn="ctr" defTabSz="914400">
              <a:lnSpc>
                <a:spcPct val="100000"/>
              </a:lnSpc>
            </a:pPr>
            <a:endParaRPr b="0" lang="de-DE" sz="2400" spc="-1" strike="noStrike">
              <a:solidFill>
                <a:srgbClr val="000000"/>
              </a:solidFill>
              <a:latin typeface="Arial"/>
            </a:endParaRPr>
          </a:p>
          <a:p>
            <a:pPr algn="ctr" defTabSz="914400">
              <a:lnSpc>
                <a:spcPct val="100000"/>
              </a:lnSpc>
            </a:pPr>
            <a:r>
              <a:rPr b="0" lang="en-US" sz="2400" spc="-1" strike="noStrike">
                <a:solidFill>
                  <a:srgbClr val="000000"/>
                </a:solidFill>
                <a:latin typeface="Calibri"/>
              </a:rPr>
              <a:t>Ebenso sieht sich Putin durch die F</a:t>
            </a:r>
            <a:r>
              <a:rPr b="0" lang="de" sz="2400" spc="-1" strike="noStrike">
                <a:solidFill>
                  <a:srgbClr val="000000"/>
                </a:solidFill>
                <a:latin typeface="Calibri"/>
              </a:rPr>
              <a:t>ä</a:t>
            </a:r>
            <a:r>
              <a:rPr b="0" lang="en-US" sz="2400" spc="-1" strike="noStrike">
                <a:solidFill>
                  <a:srgbClr val="000000"/>
                </a:solidFill>
                <a:latin typeface="Calibri"/>
              </a:rPr>
              <a:t>lschungen dazu berufen gegen die Freiheit mit aller Waffengewalt vorzugehen. </a:t>
            </a:r>
            <a:endParaRPr b="0" lang="de-DE" sz="2400" spc="-1" strike="noStrike">
              <a:solidFill>
                <a:srgbClr val="000000"/>
              </a:solidFill>
              <a:latin typeface="Arial"/>
            </a:endParaRPr>
          </a:p>
          <a:p>
            <a:pPr defTabSz="914400">
              <a:lnSpc>
                <a:spcPct val="100000"/>
              </a:lnSpc>
            </a:pPr>
            <a:endParaRPr b="0" lang="de-DE" sz="2400" spc="-1" strike="noStrike">
              <a:solidFill>
                <a:srgbClr val="000000"/>
              </a:solidFill>
              <a:latin typeface="Arial"/>
            </a:endParaRPr>
          </a:p>
          <a:p>
            <a:pPr algn="ctr" defTabSz="914400">
              <a:lnSpc>
                <a:spcPct val="100000"/>
              </a:lnSpc>
            </a:pPr>
            <a:r>
              <a:rPr b="1" lang="en-US" sz="2400" spc="-1" strike="noStrike">
                <a:solidFill>
                  <a:srgbClr val="000000"/>
                </a:solidFill>
                <a:latin typeface="Calibri"/>
              </a:rPr>
              <a:t>Gibt es diese folgenschweren F</a:t>
            </a:r>
            <a:r>
              <a:rPr b="1" lang="de" sz="2400" spc="-1" strike="noStrike">
                <a:solidFill>
                  <a:srgbClr val="000000"/>
                </a:solidFill>
                <a:latin typeface="Calibri"/>
              </a:rPr>
              <a:t>ä</a:t>
            </a:r>
            <a:r>
              <a:rPr b="1" lang="en-US" sz="2400" spc="-1" strike="noStrike">
                <a:solidFill>
                  <a:srgbClr val="000000"/>
                </a:solidFill>
                <a:latin typeface="Calibri"/>
              </a:rPr>
              <a:t>lschungen oder nicht? </a:t>
            </a:r>
            <a:endParaRPr b="0" lang="de-DE" sz="2400" spc="-1" strike="noStrike">
              <a:solidFill>
                <a:srgbClr val="000000"/>
              </a:solidFill>
              <a:latin typeface="Arial"/>
            </a:endParaRPr>
          </a:p>
          <a:p>
            <a:pPr algn="ctr" defTabSz="914400">
              <a:lnSpc>
                <a:spcPct val="100000"/>
              </a:lnSpc>
            </a:pPr>
            <a:endParaRPr b="0" lang="de-DE" sz="1800" spc="-1" strike="noStrike">
              <a:solidFill>
                <a:srgbClr val="000000"/>
              </a:solidFill>
              <a:latin typeface="Arial"/>
            </a:endParaRPr>
          </a:p>
          <a:p>
            <a:pPr algn="ctr" defTabSz="914400">
              <a:lnSpc>
                <a:spcPct val="100000"/>
              </a:lnSpc>
            </a:pPr>
            <a:r>
              <a:rPr b="1" lang="en-US" sz="2400" spc="-1" strike="noStrike">
                <a:solidFill>
                  <a:srgbClr val="000000"/>
                </a:solidFill>
                <a:latin typeface="Calibri"/>
              </a:rPr>
              <a:t>Der gr</a:t>
            </a:r>
            <a:r>
              <a:rPr b="1" lang="de" sz="2400" spc="-1" strike="noStrike">
                <a:solidFill>
                  <a:srgbClr val="000000"/>
                </a:solidFill>
                <a:latin typeface="Calibri"/>
              </a:rPr>
              <a:t>öß</a:t>
            </a:r>
            <a:r>
              <a:rPr b="1" lang="en-US" sz="2400" spc="-1" strike="noStrike">
                <a:solidFill>
                  <a:srgbClr val="000000"/>
                </a:solidFill>
                <a:latin typeface="Calibri"/>
              </a:rPr>
              <a:t>te Beweis daf</a:t>
            </a:r>
            <a:r>
              <a:rPr b="1" lang="de" sz="2400" spc="-1" strike="noStrike">
                <a:solidFill>
                  <a:srgbClr val="000000"/>
                </a:solidFill>
                <a:latin typeface="Calibri"/>
              </a:rPr>
              <a:t>ü</a:t>
            </a:r>
            <a:r>
              <a:rPr b="1" lang="en-US" sz="2400" spc="-1" strike="noStrike">
                <a:solidFill>
                  <a:srgbClr val="000000"/>
                </a:solidFill>
                <a:latin typeface="Calibri"/>
              </a:rPr>
              <a:t>r ist der Koran!</a:t>
            </a:r>
            <a:endParaRPr b="0" lang="de-DE" sz="2400" spc="-1" strike="noStrike">
              <a:solidFill>
                <a:srgbClr val="000000"/>
              </a:solidFill>
              <a:latin typeface="Arial"/>
            </a:endParaRPr>
          </a:p>
          <a:p>
            <a:pPr defTabSz="914400">
              <a:lnSpc>
                <a:spcPct val="100000"/>
              </a:lnSpc>
            </a:pPr>
            <a:endParaRPr b="0" lang="de-DE" sz="1800" spc="-1" strike="noStrike">
              <a:solidFill>
                <a:srgbClr val="000000"/>
              </a:solidFill>
              <a:latin typeface="Arial"/>
            </a:endParaRPr>
          </a:p>
          <a:p>
            <a:pPr defTabSz="914400">
              <a:lnSpc>
                <a:spcPct val="100000"/>
              </a:lnSpc>
            </a:pP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2511720" y="543960"/>
            <a:ext cx="3999600" cy="638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en-US" sz="3600" spc="-1" strike="noStrike">
                <a:solidFill>
                  <a:srgbClr val="000000"/>
                </a:solidFill>
                <a:latin typeface="Calibri"/>
              </a:rPr>
              <a:t>Begr</a:t>
            </a:r>
            <a:r>
              <a:rPr b="1" lang="de" sz="3600" spc="-1" strike="noStrike">
                <a:solidFill>
                  <a:srgbClr val="000000"/>
                </a:solidFill>
                <a:latin typeface="Calibri"/>
              </a:rPr>
              <a:t>ü</a:t>
            </a:r>
            <a:r>
              <a:rPr b="1" lang="en-US" sz="3600" spc="-1" strike="noStrike">
                <a:solidFill>
                  <a:srgbClr val="000000"/>
                </a:solidFill>
                <a:latin typeface="Calibri"/>
              </a:rPr>
              <a:t>ndung</a:t>
            </a:r>
            <a:endParaRPr b="0" lang="de-DE" sz="3600" spc="-1" strike="noStrike">
              <a:solidFill>
                <a:srgbClr val="000000"/>
              </a:solidFill>
              <a:latin typeface="Arial"/>
            </a:endParaRPr>
          </a:p>
        </p:txBody>
      </p:sp>
      <p:sp>
        <p:nvSpPr>
          <p:cNvPr id="135" name=""/>
          <p:cNvSpPr/>
          <p:nvPr/>
        </p:nvSpPr>
        <p:spPr>
          <a:xfrm>
            <a:off x="900360" y="1202400"/>
            <a:ext cx="7638480" cy="5210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2400" spc="-1" strike="noStrike">
                <a:solidFill>
                  <a:srgbClr val="000000"/>
                </a:solidFill>
                <a:latin typeface="Calibri"/>
              </a:rPr>
              <a:t>Mohammed klagte Juden und Christen daf</a:t>
            </a:r>
            <a:r>
              <a:rPr b="0" lang="de" sz="2400" spc="-1" strike="noStrike">
                <a:solidFill>
                  <a:srgbClr val="000000"/>
                </a:solidFill>
                <a:latin typeface="Calibri"/>
              </a:rPr>
              <a:t>ü</a:t>
            </a:r>
            <a:r>
              <a:rPr b="0" lang="en-US" sz="2400" spc="-1" strike="noStrike">
                <a:solidFill>
                  <a:srgbClr val="000000"/>
                </a:solidFill>
                <a:latin typeface="Calibri"/>
              </a:rPr>
              <a:t>r an, dass sie </a:t>
            </a:r>
            <a:r>
              <a:rPr b="0" lang="en-US" sz="2400" spc="-1" strike="noStrike" u="sng">
                <a:solidFill>
                  <a:srgbClr val="000000"/>
                </a:solidFill>
                <a:uFillTx/>
                <a:latin typeface="Calibri"/>
              </a:rPr>
              <a:t>nicht</a:t>
            </a:r>
            <a:r>
              <a:rPr b="0" lang="en-US" sz="2400" spc="-1" strike="noStrike">
                <a:solidFill>
                  <a:srgbClr val="000000"/>
                </a:solidFill>
                <a:latin typeface="Calibri"/>
              </a:rPr>
              <a:t> der Forderung Gottes folgen, wie sie in der Tora deutlich steht und es Jesus im Gehorsam zu Gott mit dem Zusammenleben als Freundschaftskreis motiviert hatte. </a:t>
            </a:r>
            <a:endParaRPr b="0" lang="de-DE" sz="2400" spc="-1" strike="noStrike">
              <a:solidFill>
                <a:srgbClr val="000000"/>
              </a:solidFill>
              <a:latin typeface="Arial"/>
            </a:endParaRPr>
          </a:p>
          <a:p>
            <a:pPr defTabSz="914400">
              <a:lnSpc>
                <a:spcPct val="100000"/>
              </a:lnSpc>
            </a:pPr>
            <a:endParaRPr b="0" lang="de-DE" sz="2400" spc="-1" strike="noStrike">
              <a:solidFill>
                <a:srgbClr val="000000"/>
              </a:solidFill>
              <a:latin typeface="Arial"/>
            </a:endParaRPr>
          </a:p>
          <a:p>
            <a:pPr defTabSz="914400">
              <a:lnSpc>
                <a:spcPct val="100000"/>
              </a:lnSpc>
            </a:pPr>
            <a:r>
              <a:rPr b="0" lang="en-US" sz="2400" spc="-1" strike="noStrike">
                <a:solidFill>
                  <a:srgbClr val="000000"/>
                </a:solidFill>
                <a:latin typeface="Calibri"/>
              </a:rPr>
              <a:t>Er bezieht sich immer wieder auf Jesus, die Evangelien und explizit auf den </a:t>
            </a:r>
            <a:r>
              <a:rPr b="0" lang="en-US" sz="2400" spc="-1" strike="noStrike" u="sng">
                <a:solidFill>
                  <a:srgbClr val="000000"/>
                </a:solidFill>
                <a:uFillTx/>
                <a:latin typeface="Calibri"/>
              </a:rPr>
              <a:t>zweiten Bund </a:t>
            </a:r>
            <a:r>
              <a:rPr b="0" lang="en-US" sz="2400" spc="-1" strike="noStrike">
                <a:solidFill>
                  <a:srgbClr val="000000"/>
                </a:solidFill>
                <a:latin typeface="Calibri"/>
              </a:rPr>
              <a:t>mit Gott. Er ruft immer wieder seine Gefolgschaft zum Lesen der Thora auf. Warum kennen sie die Wahrheit nicht?</a:t>
            </a:r>
            <a:endParaRPr b="0" lang="de-DE" sz="2400" spc="-1" strike="noStrike">
              <a:solidFill>
                <a:srgbClr val="000000"/>
              </a:solidFill>
              <a:latin typeface="Arial"/>
            </a:endParaRPr>
          </a:p>
          <a:p>
            <a:pPr defTabSz="914400">
              <a:lnSpc>
                <a:spcPct val="100000"/>
              </a:lnSpc>
            </a:pPr>
            <a:endParaRPr b="0" lang="de-DE" sz="2400" spc="-1" strike="noStrike">
              <a:solidFill>
                <a:srgbClr val="000000"/>
              </a:solidFill>
              <a:latin typeface="Arial"/>
            </a:endParaRPr>
          </a:p>
          <a:p>
            <a:pPr defTabSz="914400">
              <a:lnSpc>
                <a:spcPct val="100000"/>
              </a:lnSpc>
            </a:pPr>
            <a:r>
              <a:rPr b="0" lang="en-US" sz="2400" spc="-1" strike="noStrike">
                <a:solidFill>
                  <a:srgbClr val="000000"/>
                </a:solidFill>
                <a:latin typeface="Calibri"/>
              </a:rPr>
              <a:t>Meine Recherchen ergaben, dass Muslime die Tora nicht lesen, weil sie die Juden hassen und angeblich alles bereits im Koran steht. Deshalb kennen sie die Forderung nach Freiheit ebensowenig, wie die betrogenen Christen.</a:t>
            </a:r>
            <a:endParaRPr b="0" lang="de-DE"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628560" y="365040"/>
            <a:ext cx="7886520" cy="1325160"/>
          </a:xfrm>
          <a:prstGeom prst="rect">
            <a:avLst/>
          </a:prstGeom>
          <a:noFill/>
          <a:ln w="0">
            <a:noFill/>
          </a:ln>
        </p:spPr>
        <p:txBody>
          <a:bodyPr anchor="ctr">
            <a:noAutofit/>
          </a:bodyPr>
          <a:p>
            <a:pPr indent="0" algn="ctr" defTabSz="914400">
              <a:lnSpc>
                <a:spcPct val="90000"/>
              </a:lnSpc>
              <a:buNone/>
            </a:pPr>
            <a:r>
              <a:rPr b="1" lang="en-US" sz="3600" spc="-1" strike="noStrike">
                <a:solidFill>
                  <a:schemeClr val="dk1"/>
                </a:solidFill>
                <a:latin typeface="Calibri"/>
              </a:rPr>
              <a:t> </a:t>
            </a:r>
            <a:r>
              <a:rPr b="1" lang="en-US" sz="3600" spc="-1" strike="noStrike">
                <a:solidFill>
                  <a:schemeClr val="dk1"/>
                </a:solidFill>
                <a:latin typeface="Calibri"/>
              </a:rPr>
              <a:t>18 Hinweise auf die Tora im Koran</a:t>
            </a:r>
            <a:endParaRPr b="0" lang="de-DE" sz="3600" spc="-1" strike="noStrike">
              <a:solidFill>
                <a:schemeClr val="dk1"/>
              </a:solidFill>
              <a:latin typeface="Calibri"/>
            </a:endParaRPr>
          </a:p>
        </p:txBody>
      </p:sp>
      <p:sp>
        <p:nvSpPr>
          <p:cNvPr id="137" name=""/>
          <p:cNvSpPr/>
          <p:nvPr/>
        </p:nvSpPr>
        <p:spPr>
          <a:xfrm>
            <a:off x="1181160" y="1948320"/>
            <a:ext cx="6745680" cy="4339080"/>
          </a:xfrm>
          <a:prstGeom prst="rect">
            <a:avLst/>
          </a:prstGeom>
          <a:noFill/>
          <a:ln w="0">
            <a:noFill/>
          </a:ln>
        </p:spPr>
        <p:style>
          <a:lnRef idx="0"/>
          <a:fillRef idx="0"/>
          <a:effectRef idx="0"/>
          <a:fontRef idx="minor"/>
        </p:style>
        <p:txBody>
          <a:bodyPr lIns="90000" rIns="90000" tIns="45000" bIns="45000" anchor="t">
            <a:spAutoFit/>
          </a:bodyPr>
          <a:p>
            <a:pPr marL="1440" defTabSz="914400">
              <a:lnSpc>
                <a:spcPct val="100000"/>
              </a:lnSpc>
            </a:pPr>
            <a:r>
              <a:rPr b="1" lang="en-US" sz="1600" spc="18" strike="noStrike">
                <a:solidFill>
                  <a:srgbClr val="000000"/>
                </a:solidFill>
                <a:latin typeface="Calibri"/>
                <a:ea typeface="Times New Roman"/>
              </a:rPr>
              <a:t>Ausz</a:t>
            </a:r>
            <a:r>
              <a:rPr b="1" lang="en-US" sz="1600" spc="12" strike="noStrike">
                <a:solidFill>
                  <a:srgbClr val="000000"/>
                </a:solidFill>
                <a:latin typeface="Calibri"/>
                <a:ea typeface="Times New Roman"/>
              </a:rPr>
              <a:t>ü</a:t>
            </a:r>
            <a:r>
              <a:rPr b="1" lang="en-US" sz="1600" spc="18" strike="noStrike">
                <a:solidFill>
                  <a:srgbClr val="000000"/>
                </a:solidFill>
                <a:latin typeface="Calibri"/>
                <a:ea typeface="Times New Roman"/>
              </a:rPr>
              <a:t>ge</a:t>
            </a:r>
            <a:r>
              <a:rPr b="1" lang="en-US" sz="1600" spc="43" strike="noStrike">
                <a:solidFill>
                  <a:srgbClr val="000000"/>
                </a:solidFill>
                <a:latin typeface="Calibri"/>
                <a:ea typeface="Times New Roman"/>
              </a:rPr>
              <a:t> </a:t>
            </a:r>
            <a:r>
              <a:rPr b="1" lang="en-US" sz="1600" spc="18" strike="noStrike">
                <a:solidFill>
                  <a:srgbClr val="000000"/>
                </a:solidFill>
                <a:latin typeface="Calibri"/>
                <a:ea typeface="Times New Roman"/>
              </a:rPr>
              <a:t>aus</a:t>
            </a:r>
            <a:r>
              <a:rPr b="1" lang="en-US" sz="1600" spc="63" strike="noStrike">
                <a:solidFill>
                  <a:srgbClr val="000000"/>
                </a:solidFill>
                <a:latin typeface="Calibri"/>
                <a:ea typeface="Times New Roman"/>
              </a:rPr>
              <a:t> </a:t>
            </a:r>
            <a:r>
              <a:rPr b="1" lang="en-US" sz="1600" spc="18" strike="noStrike">
                <a:solidFill>
                  <a:srgbClr val="000000"/>
                </a:solidFill>
                <a:latin typeface="Calibri"/>
                <a:ea typeface="Times New Roman"/>
              </a:rPr>
              <a:t>dem</a:t>
            </a:r>
            <a:r>
              <a:rPr b="1" lang="en-US" sz="1600" spc="29" strike="noStrike">
                <a:solidFill>
                  <a:srgbClr val="000000"/>
                </a:solidFill>
                <a:latin typeface="Calibri"/>
                <a:ea typeface="Times New Roman"/>
              </a:rPr>
              <a:t> </a:t>
            </a:r>
            <a:r>
              <a:rPr b="1" lang="en-US" sz="1600" spc="18" strike="noStrike">
                <a:solidFill>
                  <a:srgbClr val="000000"/>
                </a:solidFill>
                <a:latin typeface="Calibri"/>
                <a:ea typeface="Times New Roman"/>
              </a:rPr>
              <a:t>Koran</a:t>
            </a:r>
            <a:r>
              <a:rPr b="1" lang="en-US" sz="1600" spc="69" strike="noStrike">
                <a:solidFill>
                  <a:srgbClr val="000000"/>
                </a:solidFill>
                <a:latin typeface="Calibri"/>
                <a:ea typeface="Times New Roman"/>
              </a:rPr>
              <a:t> </a:t>
            </a:r>
            <a:r>
              <a:rPr b="1" lang="en-US" sz="1600" spc="12" strike="noStrike">
                <a:solidFill>
                  <a:srgbClr val="000000"/>
                </a:solidFill>
                <a:latin typeface="Calibri"/>
                <a:ea typeface="Times New Roman"/>
              </a:rPr>
              <a:t>(</a:t>
            </a:r>
            <a:r>
              <a:rPr b="1" lang="en-US" sz="1600" spc="18" strike="noStrike">
                <a:solidFill>
                  <a:srgbClr val="000000"/>
                </a:solidFill>
                <a:latin typeface="Calibri"/>
                <a:ea typeface="Times New Roman"/>
              </a:rPr>
              <a:t>German</a:t>
            </a:r>
            <a:r>
              <a:rPr b="1" lang="en-US" sz="1600" spc="38" strike="noStrike">
                <a:solidFill>
                  <a:srgbClr val="000000"/>
                </a:solidFill>
                <a:latin typeface="Calibri"/>
                <a:ea typeface="Times New Roman"/>
              </a:rPr>
              <a:t> </a:t>
            </a:r>
            <a:r>
              <a:rPr b="1" lang="en-US" sz="1600" spc="18" strike="noStrike">
                <a:solidFill>
                  <a:srgbClr val="000000"/>
                </a:solidFill>
                <a:latin typeface="Calibri"/>
                <a:ea typeface="Times New Roman"/>
              </a:rPr>
              <a:t>Edi</a:t>
            </a:r>
            <a:r>
              <a:rPr b="1" lang="en-US" sz="1600" spc="12" strike="noStrike">
                <a:solidFill>
                  <a:srgbClr val="000000"/>
                </a:solidFill>
                <a:latin typeface="Calibri"/>
                <a:ea typeface="Times New Roman"/>
              </a:rPr>
              <a:t>tion)</a:t>
            </a:r>
            <a:r>
              <a:rPr b="1" lang="en-US" sz="1600" spc="49" strike="noStrike">
                <a:solidFill>
                  <a:srgbClr val="000000"/>
                </a:solidFill>
                <a:latin typeface="Calibri"/>
                <a:ea typeface="Times New Roman"/>
              </a:rPr>
              <a:t> </a:t>
            </a:r>
            <a:r>
              <a:rPr b="1" lang="en-US" sz="1600" spc="12" strike="noStrike">
                <a:solidFill>
                  <a:srgbClr val="000000"/>
                </a:solidFill>
                <a:latin typeface="Calibri"/>
                <a:ea typeface="Times New Roman"/>
              </a:rPr>
              <a:t>e-artnow.</a:t>
            </a:r>
            <a:r>
              <a:rPr b="1" lang="en-US" sz="1600" spc="4" strike="noStrike">
                <a:solidFill>
                  <a:srgbClr val="000000"/>
                </a:solidFill>
                <a:latin typeface="Calibri"/>
                <a:ea typeface="Times New Roman"/>
              </a:rPr>
              <a:t> </a:t>
            </a:r>
            <a:r>
              <a:rPr b="1" lang="en-US" sz="1600" spc="12" strike="noStrike">
                <a:solidFill>
                  <a:srgbClr val="000000"/>
                </a:solidFill>
                <a:latin typeface="Calibri"/>
                <a:ea typeface="Times New Roman"/>
              </a:rPr>
              <a:t>Kindle-Version.</a:t>
            </a:r>
            <a:r>
              <a:rPr b="1" lang="en-US" sz="1600" spc="-1" strike="noStrike">
                <a:solidFill>
                  <a:srgbClr val="000000"/>
                </a:solidFill>
                <a:latin typeface="Calibri"/>
                <a:ea typeface="Times New Roman"/>
              </a:rPr>
              <a:t> </a:t>
            </a:r>
            <a:endParaRPr b="0" lang="de-DE" sz="1600" spc="-1" strike="noStrike">
              <a:solidFill>
                <a:srgbClr val="000000"/>
              </a:solidFill>
              <a:latin typeface="Arial"/>
            </a:endParaRPr>
          </a:p>
          <a:p>
            <a:pPr defTabSz="914400">
              <a:lnSpc>
                <a:spcPct val="100000"/>
              </a:lnSpc>
            </a:pPr>
            <a:r>
              <a:rPr b="1" lang="en-US" sz="1600" spc="-1" strike="noStrike">
                <a:solidFill>
                  <a:srgbClr val="000000"/>
                </a:solidFill>
                <a:latin typeface="Calibri"/>
                <a:ea typeface="Arial"/>
              </a:rPr>
              <a:t> </a:t>
            </a:r>
            <a:endParaRPr b="0" lang="de-DE" sz="1600" spc="-1" strike="noStrike">
              <a:solidFill>
                <a:srgbClr val="000000"/>
              </a:solidFill>
              <a:latin typeface="Arial"/>
            </a:endParaRPr>
          </a:p>
          <a:p>
            <a:pPr marL="12600" defTabSz="914400">
              <a:lnSpc>
                <a:spcPct val="100000"/>
              </a:lnSpc>
              <a:spcBef>
                <a:spcPts val="315"/>
              </a:spcBef>
            </a:pPr>
            <a:r>
              <a:rPr b="0" lang="en-US" sz="1600" spc="32" strike="noStrike">
                <a:solidFill>
                  <a:srgbClr val="000000"/>
                </a:solidFill>
                <a:latin typeface="Calibri"/>
                <a:ea typeface="Times New Roman"/>
              </a:rPr>
              <a:t>1.</a:t>
            </a:r>
            <a:r>
              <a:rPr b="1" lang="en-US" sz="1600" spc="29" strike="noStrike">
                <a:solidFill>
                  <a:srgbClr val="000000"/>
                </a:solidFill>
                <a:latin typeface="Calibri"/>
                <a:ea typeface="Times New Roman"/>
              </a:rPr>
              <a:t> </a:t>
            </a:r>
            <a:endParaRPr b="0" lang="de-DE" sz="1600" spc="-1" strike="noStrike">
              <a:solidFill>
                <a:srgbClr val="000000"/>
              </a:solidFill>
              <a:latin typeface="Arial"/>
            </a:endParaRPr>
          </a:p>
          <a:p>
            <a:pPr marL="12600" defTabSz="914400">
              <a:lnSpc>
                <a:spcPct val="100000"/>
              </a:lnSpc>
              <a:spcBef>
                <a:spcPts val="315"/>
              </a:spcBef>
            </a:pPr>
            <a:r>
              <a:rPr b="1" lang="en-US" sz="1600" spc="32" strike="noStrike">
                <a:solidFill>
                  <a:srgbClr val="000000"/>
                </a:solidFill>
                <a:latin typeface="Calibri"/>
                <a:ea typeface="Times New Roman"/>
              </a:rPr>
              <a:t>Dritte</a:t>
            </a:r>
            <a:r>
              <a:rPr b="1" lang="en-US" sz="1600" spc="94" strike="noStrike">
                <a:solidFill>
                  <a:srgbClr val="000000"/>
                </a:solidFill>
                <a:latin typeface="Calibri"/>
                <a:ea typeface="Times New Roman"/>
              </a:rPr>
              <a:t> </a:t>
            </a:r>
            <a:r>
              <a:rPr b="1" lang="en-US" sz="1600" spc="32" strike="noStrike">
                <a:solidFill>
                  <a:srgbClr val="000000"/>
                </a:solidFill>
                <a:latin typeface="Calibri"/>
                <a:ea typeface="Times New Roman"/>
              </a:rPr>
              <a:t>Sure</a:t>
            </a:r>
            <a:r>
              <a:rPr b="1" lang="en-US" sz="1600" spc="-1" strike="noStrike">
                <a:solidFill>
                  <a:srgbClr val="000000"/>
                </a:solidFill>
                <a:latin typeface="Calibri"/>
                <a:ea typeface="Times New Roman"/>
              </a:rPr>
              <a:t> </a:t>
            </a:r>
            <a:r>
              <a:rPr b="1" lang="en-US" sz="1600" spc="32" strike="noStrike">
                <a:solidFill>
                  <a:srgbClr val="000000"/>
                </a:solidFill>
                <a:latin typeface="Calibri"/>
                <a:ea typeface="Times New Roman"/>
              </a:rPr>
              <a:t>–</a:t>
            </a:r>
            <a:r>
              <a:rPr b="1" lang="en-US" sz="1600" spc="38" strike="noStrike">
                <a:solidFill>
                  <a:srgbClr val="000000"/>
                </a:solidFill>
                <a:latin typeface="Calibri"/>
                <a:ea typeface="Times New Roman"/>
              </a:rPr>
              <a:t> </a:t>
            </a:r>
            <a:r>
              <a:rPr b="1" lang="en-US" sz="1600" spc="32" strike="noStrike">
                <a:solidFill>
                  <a:srgbClr val="000000"/>
                </a:solidFill>
                <a:latin typeface="Calibri"/>
                <a:ea typeface="Times New Roman"/>
              </a:rPr>
              <a:t>Das</a:t>
            </a:r>
            <a:r>
              <a:rPr b="1" lang="en-US" sz="1600" spc="43" strike="noStrike">
                <a:solidFill>
                  <a:srgbClr val="000000"/>
                </a:solidFill>
                <a:latin typeface="Calibri"/>
                <a:ea typeface="Times New Roman"/>
              </a:rPr>
              <a:t> </a:t>
            </a:r>
            <a:r>
              <a:rPr b="1" lang="en-US" sz="1600" spc="32" strike="noStrike">
                <a:solidFill>
                  <a:srgbClr val="000000"/>
                </a:solidFill>
                <a:latin typeface="Calibri"/>
                <a:ea typeface="Times New Roman"/>
              </a:rPr>
              <a:t>Haus</a:t>
            </a:r>
            <a:r>
              <a:rPr b="1" lang="en-US" sz="1600" spc="69" strike="noStrike">
                <a:solidFill>
                  <a:srgbClr val="000000"/>
                </a:solidFill>
                <a:latin typeface="Calibri"/>
                <a:ea typeface="Times New Roman"/>
              </a:rPr>
              <a:t> </a:t>
            </a:r>
            <a:r>
              <a:rPr b="1" lang="en-US" sz="1600" spc="32" strike="noStrike">
                <a:solidFill>
                  <a:srgbClr val="000000"/>
                </a:solidFill>
                <a:latin typeface="Calibri"/>
                <a:ea typeface="Times New Roman"/>
              </a:rPr>
              <a:t>Imran</a:t>
            </a:r>
            <a:r>
              <a:rPr b="1"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5760" defTabSz="914400">
              <a:lnSpc>
                <a:spcPct val="100000"/>
              </a:lnSpc>
              <a:spcBef>
                <a:spcPts val="11"/>
              </a:spcBef>
              <a:tabLst>
                <a:tab algn="l" pos="0"/>
              </a:tabLst>
            </a:pPr>
            <a:r>
              <a:rPr b="1" lang="en-US" sz="1600" spc="9" strike="noStrike">
                <a:solidFill>
                  <a:srgbClr val="000000"/>
                </a:solidFill>
                <a:latin typeface="Calibri"/>
                <a:ea typeface="Times New Roman"/>
              </a:rPr>
              <a:t>.</a:t>
            </a:r>
            <a:r>
              <a:rPr b="0" lang="en-US" sz="1600" spc="9" strike="noStrike">
                <a:solidFill>
                  <a:srgbClr val="000000"/>
                </a:solidFill>
                <a:latin typeface="Calibri"/>
                <a:ea typeface="Times New Roman"/>
              </a:rPr>
              <a:t>..</a:t>
            </a:r>
            <a:r>
              <a:rPr b="0" lang="en-US" sz="1600" spc="38"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herab</a:t>
            </a:r>
            <a:r>
              <a:rPr b="0" lang="en-US" sz="1600" spc="72" strike="noStrike">
                <a:solidFill>
                  <a:srgbClr val="000000"/>
                </a:solidFill>
                <a:latin typeface="Calibri"/>
                <a:ea typeface="Times New Roman"/>
              </a:rPr>
              <a:t> </a:t>
            </a:r>
            <a:r>
              <a:rPr b="0" lang="en-US" sz="1600" spc="12" strike="noStrike">
                <a:solidFill>
                  <a:srgbClr val="000000"/>
                </a:solidFill>
                <a:latin typeface="Calibri"/>
                <a:ea typeface="Times New Roman"/>
              </a:rPr>
              <a:t>sandte</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er</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4" strike="noStrike">
                <a:solidFill>
                  <a:srgbClr val="000000"/>
                </a:solidFill>
                <a:latin typeface="Calibri"/>
                <a:ea typeface="Times New Roman"/>
              </a:rPr>
              <a:t> </a:t>
            </a:r>
            <a:r>
              <a:rPr b="0" lang="en-US" sz="2000" spc="12" strike="noStrike">
                <a:solidFill>
                  <a:srgbClr val="000000"/>
                </a:solidFill>
                <a:highlight>
                  <a:srgbClr val="ffff00"/>
                </a:highlight>
                <a:latin typeface="Calibri"/>
                <a:ea typeface="Times New Roman"/>
              </a:rPr>
              <a:t>Tora</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das</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Evangel</a:t>
            </a:r>
            <a:r>
              <a:rPr b="0" lang="en-US" sz="1600" spc="9" strike="noStrike">
                <a:solidFill>
                  <a:srgbClr val="000000"/>
                </a:solidFill>
                <a:latin typeface="Calibri"/>
                <a:ea typeface="Times New Roman"/>
              </a:rPr>
              <a:t>ium</a:t>
            </a:r>
            <a:r>
              <a:rPr b="0" lang="en-US" sz="1600" spc="43" strike="noStrike">
                <a:solidFill>
                  <a:srgbClr val="000000"/>
                </a:solidFill>
                <a:latin typeface="Calibri"/>
                <a:ea typeface="Times New Roman"/>
              </a:rPr>
              <a:t> </a:t>
            </a:r>
            <a:r>
              <a:rPr b="0" lang="en-US" sz="1600" spc="9" strike="noStrike">
                <a:solidFill>
                  <a:srgbClr val="000000"/>
                </a:solidFill>
                <a:latin typeface="Calibri"/>
                <a:ea typeface="Times New Roman"/>
              </a:rPr>
              <a:t>zuvor</a:t>
            </a:r>
            <a:r>
              <a:rPr b="0" lang="en-US" sz="1600" spc="52" strike="noStrike">
                <a:solidFill>
                  <a:srgbClr val="000000"/>
                </a:solidFill>
                <a:latin typeface="Calibri"/>
                <a:ea typeface="Times New Roman"/>
              </a:rPr>
              <a:t> </a:t>
            </a:r>
            <a:r>
              <a:rPr b="0" lang="en-US" sz="1600" spc="9" strike="noStrike">
                <a:solidFill>
                  <a:srgbClr val="000000"/>
                </a:solidFill>
                <a:latin typeface="Calibri"/>
                <a:ea typeface="Times New Roman"/>
              </a:rPr>
              <a:t>als</a:t>
            </a:r>
            <a:r>
              <a:rPr b="0" lang="en-US" sz="1600" spc="58" strike="noStrike">
                <a:solidFill>
                  <a:srgbClr val="000000"/>
                </a:solidFill>
                <a:latin typeface="Calibri"/>
                <a:ea typeface="Times New Roman"/>
              </a:rPr>
              <a:t> </a:t>
            </a:r>
            <a:r>
              <a:rPr b="0" lang="en-US" sz="1600" spc="9" strike="noStrike">
                <a:solidFill>
                  <a:srgbClr val="000000"/>
                </a:solidFill>
                <a:latin typeface="Calibri"/>
                <a:ea typeface="Times New Roman"/>
              </a:rPr>
              <a:t>eine</a:t>
            </a:r>
            <a:r>
              <a:rPr b="0" lang="en-US" sz="1600" spc="52" strike="noStrike">
                <a:solidFill>
                  <a:srgbClr val="000000"/>
                </a:solidFill>
                <a:latin typeface="Calibri"/>
                <a:ea typeface="Times New Roman"/>
              </a:rPr>
              <a:t> </a:t>
            </a:r>
            <a:r>
              <a:rPr b="0" lang="en-US" sz="1600" spc="9" strike="noStrike">
                <a:solidFill>
                  <a:srgbClr val="000000"/>
                </a:solidFill>
                <a:latin typeface="Calibri"/>
                <a:ea typeface="Times New Roman"/>
              </a:rPr>
              <a:t>Leitung</a:t>
            </a:r>
            <a:r>
              <a:rPr b="0" lang="en-US" sz="1600" spc="49" strike="noStrike">
                <a:solidFill>
                  <a:srgbClr val="000000"/>
                </a:solidFill>
                <a:latin typeface="Calibri"/>
                <a:ea typeface="Times New Roman"/>
              </a:rPr>
              <a:t> </a:t>
            </a:r>
            <a:r>
              <a:rPr b="0" lang="en-US" sz="1600" spc="9" strike="noStrike">
                <a:solidFill>
                  <a:srgbClr val="000000"/>
                </a:solidFill>
                <a:latin typeface="Calibri"/>
                <a:ea typeface="Times New Roman"/>
              </a:rPr>
              <a:t>für</a:t>
            </a:r>
            <a:r>
              <a:rPr b="0" lang="en-US" sz="1600" spc="49" strike="noStrike">
                <a:solidFill>
                  <a:srgbClr val="000000"/>
                </a:solidFill>
                <a:latin typeface="Calibri"/>
                <a:ea typeface="Times New Roman"/>
              </a:rPr>
              <a:t> </a:t>
            </a:r>
            <a:r>
              <a:rPr b="0" lang="en-US" sz="1600" spc="9" strike="noStrike">
                <a:solidFill>
                  <a:srgbClr val="000000"/>
                </a:solidFill>
                <a:latin typeface="Calibri"/>
                <a:ea typeface="Times New Roman"/>
              </a:rPr>
              <a:t>die</a:t>
            </a:r>
            <a:r>
              <a:rPr b="0" lang="en-US" sz="1600" spc="43" strike="noStrike">
                <a:solidFill>
                  <a:srgbClr val="000000"/>
                </a:solidFill>
                <a:latin typeface="Calibri"/>
                <a:ea typeface="Times New Roman"/>
              </a:rPr>
              <a:t> </a:t>
            </a:r>
            <a:r>
              <a:rPr b="0" lang="en-US" sz="1600" spc="9" strike="noStrike">
                <a:solidFill>
                  <a:srgbClr val="000000"/>
                </a:solidFill>
                <a:latin typeface="Calibri"/>
                <a:ea typeface="Times New Roman"/>
              </a:rPr>
              <a:t>Menschen</a:t>
            </a:r>
            <a:r>
              <a:rPr b="0" lang="en-US" sz="1600" spc="52" strike="noStrike">
                <a:solidFill>
                  <a:srgbClr val="000000"/>
                </a:solidFill>
                <a:latin typeface="Calibri"/>
                <a:ea typeface="Times New Roman"/>
              </a:rPr>
              <a:t> </a:t>
            </a:r>
            <a:r>
              <a:rPr b="0" lang="en-US" sz="1600" spc="9" strike="noStrike">
                <a:solidFill>
                  <a:srgbClr val="000000"/>
                </a:solidFill>
                <a:latin typeface="Calibri"/>
                <a:ea typeface="Times New Roman"/>
              </a:rPr>
              <a:t>und</a:t>
            </a:r>
            <a:r>
              <a:rPr b="0" lang="en-US" sz="1600" spc="-1" strike="noStrike">
                <a:solidFill>
                  <a:srgbClr val="000000"/>
                </a:solidFill>
                <a:latin typeface="Calibri"/>
                <a:ea typeface="Times New Roman"/>
              </a:rPr>
              <a:t> </a:t>
            </a:r>
            <a:r>
              <a:rPr b="0" lang="en-US" sz="1600" spc="12" strike="noStrike">
                <a:solidFill>
                  <a:srgbClr val="000000"/>
                </a:solidFill>
                <a:latin typeface="Calibri"/>
                <a:ea typeface="Times New Roman"/>
              </a:rPr>
              <a:t>sandte</a:t>
            </a:r>
            <a:r>
              <a:rPr b="0" lang="en-US" sz="1600" spc="114" strike="noStrike">
                <a:solidFill>
                  <a:srgbClr val="000000"/>
                </a:solidFill>
                <a:latin typeface="Calibri"/>
                <a:ea typeface="Times New Roman"/>
              </a:rPr>
              <a:t> </a:t>
            </a:r>
            <a:r>
              <a:rPr b="0" lang="en-US" sz="1600" spc="12" strike="noStrike">
                <a:solidFill>
                  <a:srgbClr val="000000"/>
                </a:solidFill>
                <a:latin typeface="Calibri"/>
                <a:ea typeface="Times New Roman"/>
              </a:rPr>
              <a:t>(nun)</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43" strike="noStrike">
                <a:solidFill>
                  <a:srgbClr val="000000"/>
                </a:solidFill>
                <a:latin typeface="Calibri"/>
                <a:ea typeface="Times New Roman"/>
              </a:rPr>
              <a:t> </a:t>
            </a:r>
            <a:r>
              <a:rPr b="0" lang="en-US" sz="1600" spc="12" strike="noStrike" u="sng">
                <a:solidFill>
                  <a:srgbClr val="000000"/>
                </a:solidFill>
                <a:uFillTx/>
                <a:latin typeface="Calibri"/>
                <a:ea typeface="Times New Roman"/>
              </a:rPr>
              <a:t>Unterscheidung</a:t>
            </a:r>
            <a:r>
              <a:rPr b="0" lang="en-US" sz="1600" spc="12" strike="noStrike">
                <a:solidFill>
                  <a:srgbClr val="000000"/>
                </a:solidFill>
                <a:latin typeface="Calibri"/>
                <a:ea typeface="Times New Roman"/>
              </a:rPr>
              <a:t>.</a:t>
            </a:r>
            <a:r>
              <a:rPr b="0" lang="en-US" sz="1600" spc="52" strike="noStrike">
                <a:solidFill>
                  <a:srgbClr val="000000"/>
                </a:solidFill>
                <a:latin typeface="Calibri"/>
                <a:ea typeface="Times New Roman"/>
              </a:rPr>
              <a:t> </a:t>
            </a:r>
            <a:r>
              <a:rPr b="0" i="1" lang="en-US" sz="1600" spc="12" strike="noStrike">
                <a:solidFill>
                  <a:srgbClr val="000000"/>
                </a:solidFill>
                <a:latin typeface="Calibri"/>
                <a:ea typeface="Times New Roman"/>
              </a:rPr>
              <a:t>(Patriarchat oder</a:t>
            </a:r>
            <a:r>
              <a:rPr b="0" i="1" lang="en-US" sz="1600" spc="4" strike="noStrike">
                <a:solidFill>
                  <a:srgbClr val="000000"/>
                </a:solidFill>
                <a:latin typeface="Calibri"/>
                <a:ea typeface="Times New Roman"/>
              </a:rPr>
              <a:t> </a:t>
            </a:r>
            <a:r>
              <a:rPr b="0" i="1" lang="en-US" sz="1600" spc="12" strike="noStrike">
                <a:solidFill>
                  <a:srgbClr val="000000"/>
                </a:solidFill>
                <a:latin typeface="Calibri"/>
                <a:ea typeface="Times New Roman"/>
              </a:rPr>
              <a:t>Freiheit)...</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defTabSz="914400">
              <a:lnSpc>
                <a:spcPct val="100000"/>
              </a:lnSpc>
              <a:tabLst>
                <a:tab algn="l" pos="0"/>
              </a:tabLst>
            </a:pPr>
            <a:r>
              <a:rPr b="0" lang="en-US" sz="1600" spc="-1" strike="noStrike">
                <a:solidFill>
                  <a:srgbClr val="000000"/>
                </a:solidFill>
                <a:latin typeface="Calibri"/>
                <a:ea typeface="Arial"/>
              </a:rPr>
              <a:t> </a:t>
            </a:r>
            <a:endParaRPr b="0" lang="de-DE" sz="1600" spc="-1" strike="noStrike">
              <a:solidFill>
                <a:srgbClr val="000000"/>
              </a:solidFill>
              <a:latin typeface="Arial"/>
            </a:endParaRPr>
          </a:p>
          <a:p>
            <a:pPr marL="6480" defTabSz="914400">
              <a:lnSpc>
                <a:spcPct val="100000"/>
              </a:lnSpc>
              <a:spcBef>
                <a:spcPts val="329"/>
              </a:spcBef>
              <a:tabLst>
                <a:tab algn="l" pos="0"/>
              </a:tabLst>
            </a:pPr>
            <a:r>
              <a:rPr b="0" lang="en-US" sz="1600" spc="-12" strike="noStrike">
                <a:solidFill>
                  <a:srgbClr val="000000"/>
                </a:solidFill>
                <a:latin typeface="Calibri"/>
                <a:ea typeface="Times New Roman"/>
              </a:rPr>
              <a:t>2.</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2520" defTabSz="914400">
              <a:lnSpc>
                <a:spcPct val="100000"/>
              </a:lnSpc>
              <a:tabLst>
                <a:tab algn="l" pos="0"/>
              </a:tabLst>
            </a:pPr>
            <a:r>
              <a:rPr b="0" lang="en-US" sz="1600" spc="12" strike="noStrike">
                <a:solidFill>
                  <a:srgbClr val="000000"/>
                </a:solidFill>
                <a:latin typeface="Calibri"/>
                <a:ea typeface="Times New Roman"/>
              </a:rPr>
              <a:t>Und</a:t>
            </a:r>
            <a:r>
              <a:rPr b="0" lang="en-US" sz="1600" spc="157" strike="noStrike">
                <a:solidFill>
                  <a:srgbClr val="000000"/>
                </a:solidFill>
                <a:latin typeface="Calibri"/>
                <a:ea typeface="Times New Roman"/>
              </a:rPr>
              <a:t> </a:t>
            </a:r>
            <a:r>
              <a:rPr b="0" lang="en-US" sz="1600" spc="12" strike="noStrike">
                <a:solidFill>
                  <a:srgbClr val="000000"/>
                </a:solidFill>
                <a:latin typeface="Calibri"/>
                <a:ea typeface="Times New Roman"/>
              </a:rPr>
              <a:t>er</a:t>
            </a:r>
            <a:r>
              <a:rPr b="0" lang="en-US" sz="1600" spc="9" strike="noStrike">
                <a:solidFill>
                  <a:srgbClr val="000000"/>
                </a:solidFill>
                <a:latin typeface="Calibri"/>
                <a:ea typeface="Times New Roman"/>
              </a:rPr>
              <a:t> </a:t>
            </a:r>
            <a:r>
              <a:rPr b="0" lang="en-US" sz="1600" spc="12" strike="noStrike">
                <a:solidFill>
                  <a:srgbClr val="000000"/>
                </a:solidFill>
                <a:latin typeface="Calibri"/>
                <a:ea typeface="Times New Roman"/>
              </a:rPr>
              <a:t>wird ihn</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lehren</a:t>
            </a:r>
            <a:r>
              <a:rPr b="0" lang="en-US" sz="1600" spc="69" strike="noStrike">
                <a:solidFill>
                  <a:srgbClr val="000000"/>
                </a:solidFill>
                <a:latin typeface="Calibri"/>
                <a:ea typeface="Times New Roman"/>
              </a:rPr>
              <a:t> </a:t>
            </a:r>
            <a:r>
              <a:rPr b="0" lang="en-US" sz="1600" spc="12" strike="noStrike">
                <a:solidFill>
                  <a:srgbClr val="000000"/>
                </a:solidFill>
                <a:latin typeface="Calibri"/>
                <a:ea typeface="Times New Roman"/>
              </a:rPr>
              <a:t>das</a:t>
            </a:r>
            <a:r>
              <a:rPr b="0" lang="en-US" sz="1600" spc="43" strike="noStrike">
                <a:solidFill>
                  <a:srgbClr val="000000"/>
                </a:solidFill>
                <a:latin typeface="Calibri"/>
                <a:ea typeface="Times New Roman"/>
              </a:rPr>
              <a:t> </a:t>
            </a:r>
            <a:r>
              <a:rPr b="0" lang="en-US" sz="1600" spc="12" strike="noStrike">
                <a:solidFill>
                  <a:srgbClr val="000000"/>
                </a:solidFill>
                <a:latin typeface="Calibri"/>
                <a:ea typeface="Times New Roman"/>
              </a:rPr>
              <a:t>Buch</a:t>
            </a:r>
            <a:r>
              <a:rPr b="0" lang="en-US" sz="1600" spc="29"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1" strike="noStrike">
                <a:solidFill>
                  <a:srgbClr val="000000"/>
                </a:solidFill>
                <a:latin typeface="Calibri"/>
                <a:ea typeface="Times New Roman"/>
              </a:rPr>
              <a:t> </a:t>
            </a:r>
            <a:r>
              <a:rPr b="0" lang="en-US" sz="1600" spc="12" strike="noStrike">
                <a:solidFill>
                  <a:srgbClr val="000000"/>
                </a:solidFill>
                <a:latin typeface="Calibri"/>
                <a:ea typeface="Times New Roman"/>
              </a:rPr>
              <a:t>Weisheit</a:t>
            </a:r>
            <a:r>
              <a:rPr b="0" lang="en-US" sz="1600" spc="18"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18" strike="noStrike">
                <a:solidFill>
                  <a:srgbClr val="000000"/>
                </a:solidFill>
                <a:latin typeface="Calibri"/>
                <a:ea typeface="Times New Roman"/>
              </a:rPr>
              <a:t> </a:t>
            </a:r>
            <a:r>
              <a:rPr b="0" lang="en-US" sz="2000" spc="12" strike="noStrike">
                <a:solidFill>
                  <a:srgbClr val="000000"/>
                </a:solidFill>
                <a:highlight>
                  <a:srgbClr val="ffff00"/>
                </a:highlight>
                <a:latin typeface="Calibri"/>
                <a:ea typeface="Times New Roman"/>
              </a:rPr>
              <a:t>Tora</a:t>
            </a:r>
            <a:r>
              <a:rPr b="0" lang="en-US" sz="1600" spc="24" strike="noStrike">
                <a:solidFill>
                  <a:srgbClr val="000000"/>
                </a:solidFill>
                <a:latin typeface="Calibri"/>
                <a:ea typeface="Times New Roman"/>
              </a:rPr>
              <a:t> </a:t>
            </a:r>
            <a:r>
              <a:rPr b="0" lang="en-US" sz="1600" spc="12" strike="noStrike">
                <a:solidFill>
                  <a:srgbClr val="000000"/>
                </a:solidFill>
                <a:latin typeface="Calibri"/>
                <a:ea typeface="Times New Roman"/>
              </a:rPr>
              <a:t>und</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das</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Evangelium</a:t>
            </a:r>
            <a:r>
              <a:rPr b="0" lang="en-US" sz="1600" spc="-157" strike="noStrike">
                <a:solidFill>
                  <a:srgbClr val="000000"/>
                </a:solidFill>
                <a:latin typeface="Calibri"/>
                <a:ea typeface="Times New Roman"/>
              </a:rPr>
              <a:t> </a:t>
            </a:r>
            <a:r>
              <a:rPr b="0" lang="en-US" sz="1600" spc="12" strike="noStrike">
                <a:solidFill>
                  <a:srgbClr val="000000"/>
                </a:solidFill>
                <a:latin typeface="Calibri"/>
                <a:ea typeface="Times New Roman"/>
              </a:rPr>
              <a:t>…</a:t>
            </a:r>
            <a:r>
              <a:rPr b="0" lang="en-US" sz="1600" spc="-211" strike="noStrike">
                <a:solidFill>
                  <a:srgbClr val="000000"/>
                </a:solidFill>
                <a:latin typeface="Calibri"/>
                <a:ea typeface="Times New Roman"/>
              </a:rPr>
              <a:t> </a:t>
            </a:r>
            <a:r>
              <a:rPr b="0" lang="en-US" sz="1600" spc="12" strike="noStrike">
                <a:solidFill>
                  <a:srgbClr val="000000"/>
                </a:solidFill>
                <a:latin typeface="Calibri"/>
                <a:ea typeface="Times New Roman"/>
              </a:rPr>
              <a:t>.</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defTabSz="914400">
              <a:lnSpc>
                <a:spcPct val="100000"/>
              </a:lnSpc>
              <a:tabLst>
                <a:tab algn="l" pos="0"/>
              </a:tabLst>
            </a:pPr>
            <a:r>
              <a:rPr b="0" lang="en-US" sz="1600" spc="-1" strike="noStrike">
                <a:solidFill>
                  <a:srgbClr val="000000"/>
                </a:solidFill>
                <a:latin typeface="Calibri"/>
                <a:ea typeface="Arial"/>
              </a:rPr>
              <a:t> </a:t>
            </a:r>
            <a:endParaRPr b="0" lang="de-DE" sz="1600" spc="-1" strike="noStrike">
              <a:solidFill>
                <a:srgbClr val="000000"/>
              </a:solidFill>
              <a:latin typeface="Arial"/>
            </a:endParaRPr>
          </a:p>
          <a:p>
            <a:pPr marL="6840" defTabSz="914400">
              <a:lnSpc>
                <a:spcPct val="100000"/>
              </a:lnSpc>
              <a:spcBef>
                <a:spcPts val="334"/>
              </a:spcBef>
              <a:tabLst>
                <a:tab algn="l" pos="0"/>
              </a:tabLst>
            </a:pPr>
            <a:r>
              <a:rPr b="0" lang="en-US" sz="1600" spc="-15" strike="noStrike">
                <a:solidFill>
                  <a:srgbClr val="000000"/>
                </a:solidFill>
                <a:latin typeface="Calibri"/>
                <a:ea typeface="Times New Roman"/>
              </a:rPr>
              <a:t>3.</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a:p>
            <a:pPr marL="2520" defTabSz="914400">
              <a:lnSpc>
                <a:spcPct val="100000"/>
              </a:lnSpc>
              <a:spcBef>
                <a:spcPts val="6"/>
              </a:spcBef>
              <a:tabLst>
                <a:tab algn="l" pos="0"/>
              </a:tabLst>
            </a:pPr>
            <a:r>
              <a:rPr b="0" lang="en-US" sz="1600" spc="12" strike="noStrike">
                <a:solidFill>
                  <a:srgbClr val="000000"/>
                </a:solidFill>
                <a:latin typeface="Calibri"/>
                <a:ea typeface="Times New Roman"/>
              </a:rPr>
              <a:t>Und</a:t>
            </a:r>
            <a:r>
              <a:rPr b="0" lang="en-US" sz="1600" spc="63" strike="noStrike">
                <a:solidFill>
                  <a:srgbClr val="000000"/>
                </a:solidFill>
                <a:latin typeface="Calibri"/>
                <a:ea typeface="Times New Roman"/>
              </a:rPr>
              <a:t> </a:t>
            </a:r>
            <a:r>
              <a:rPr b="0" lang="en-US" sz="1600" spc="12" strike="noStrike">
                <a:solidFill>
                  <a:srgbClr val="000000"/>
                </a:solidFill>
                <a:latin typeface="Calibri"/>
                <a:ea typeface="Times New Roman"/>
              </a:rPr>
              <a:t>als</a:t>
            </a:r>
            <a:r>
              <a:rPr b="0" lang="en-US" sz="1600" spc="49" strike="noStrike">
                <a:solidFill>
                  <a:srgbClr val="000000"/>
                </a:solidFill>
                <a:latin typeface="Calibri"/>
                <a:ea typeface="Times New Roman"/>
              </a:rPr>
              <a:t> </a:t>
            </a:r>
            <a:r>
              <a:rPr b="0" lang="en-US" sz="1600" spc="12" strike="noStrike">
                <a:solidFill>
                  <a:srgbClr val="000000"/>
                </a:solidFill>
                <a:latin typeface="Calibri"/>
                <a:ea typeface="Times New Roman"/>
              </a:rPr>
              <a:t>ein</a:t>
            </a:r>
            <a:r>
              <a:rPr b="0" lang="en-US" sz="1600" spc="58" strike="noStrike">
                <a:solidFill>
                  <a:srgbClr val="000000"/>
                </a:solidFill>
                <a:latin typeface="Calibri"/>
                <a:ea typeface="Times New Roman"/>
              </a:rPr>
              <a:t> </a:t>
            </a:r>
            <a:r>
              <a:rPr b="0" lang="en-US" sz="1600" spc="12" strike="noStrike">
                <a:solidFill>
                  <a:srgbClr val="000000"/>
                </a:solidFill>
                <a:latin typeface="Calibri"/>
                <a:ea typeface="Times New Roman"/>
              </a:rPr>
              <a:t>Best</a:t>
            </a:r>
            <a:r>
              <a:rPr b="0" lang="en-US" sz="1600" spc="9" strike="noStrike">
                <a:solidFill>
                  <a:srgbClr val="000000"/>
                </a:solidFill>
                <a:latin typeface="Calibri"/>
                <a:ea typeface="Times New Roman"/>
              </a:rPr>
              <a:t>ä</a:t>
            </a:r>
            <a:r>
              <a:rPr b="0" lang="en-US" sz="1600" spc="12" strike="noStrike">
                <a:solidFill>
                  <a:srgbClr val="000000"/>
                </a:solidFill>
                <a:latin typeface="Calibri"/>
                <a:ea typeface="Times New Roman"/>
              </a:rPr>
              <a:t>tiger</a:t>
            </a:r>
            <a:r>
              <a:rPr b="0" lang="en-US" sz="1600" spc="69" strike="noStrike">
                <a:solidFill>
                  <a:srgbClr val="000000"/>
                </a:solidFill>
                <a:latin typeface="Calibri"/>
                <a:ea typeface="Times New Roman"/>
              </a:rPr>
              <a:t> </a:t>
            </a:r>
            <a:r>
              <a:rPr b="0" lang="en-US" sz="1600" spc="9" strike="noStrike">
                <a:solidFill>
                  <a:srgbClr val="000000"/>
                </a:solidFill>
                <a:latin typeface="Calibri"/>
                <a:ea typeface="Times New Roman"/>
              </a:rPr>
              <a:t>(</a:t>
            </a:r>
            <a:r>
              <a:rPr b="0" lang="en-US" sz="1600" spc="12" strike="noStrike">
                <a:solidFill>
                  <a:srgbClr val="000000"/>
                </a:solidFill>
                <a:latin typeface="Calibri"/>
                <a:ea typeface="Times New Roman"/>
              </a:rPr>
              <a:t>komme</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ich</a:t>
            </a:r>
            <a:r>
              <a:rPr b="0" lang="en-US" sz="1600" spc="9" strike="noStrike">
                <a:solidFill>
                  <a:srgbClr val="000000"/>
                </a:solidFill>
                <a:latin typeface="Calibri"/>
                <a:ea typeface="Times New Roman"/>
              </a:rPr>
              <a:t>)</a:t>
            </a:r>
            <a:r>
              <a:rPr b="0" lang="en-US" sz="1600" spc="18" strike="noStrike">
                <a:solidFill>
                  <a:srgbClr val="000000"/>
                </a:solidFill>
                <a:latin typeface="Calibri"/>
                <a:ea typeface="Times New Roman"/>
              </a:rPr>
              <a:t> </a:t>
            </a:r>
            <a:r>
              <a:rPr b="0" lang="en-US" sz="1600" spc="12" strike="noStrike">
                <a:solidFill>
                  <a:srgbClr val="000000"/>
                </a:solidFill>
                <a:latin typeface="Calibri"/>
                <a:ea typeface="Times New Roman"/>
              </a:rPr>
              <a:t>von</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der</a:t>
            </a:r>
            <a:r>
              <a:rPr b="0" lang="en-US" sz="1600" spc="18" strike="noStrike">
                <a:solidFill>
                  <a:srgbClr val="000000"/>
                </a:solidFill>
                <a:latin typeface="Calibri"/>
                <a:ea typeface="Times New Roman"/>
              </a:rPr>
              <a:t> </a:t>
            </a:r>
            <a:r>
              <a:rPr b="0" lang="en-US" sz="2000" spc="12" strike="noStrike">
                <a:solidFill>
                  <a:srgbClr val="000000"/>
                </a:solidFill>
                <a:highlight>
                  <a:srgbClr val="ffff00"/>
                </a:highlight>
                <a:latin typeface="Calibri"/>
                <a:ea typeface="Times New Roman"/>
              </a:rPr>
              <a:t>Tora</a:t>
            </a:r>
            <a:r>
              <a:rPr b="0" lang="en-US" sz="1600" spc="9" strike="noStrike">
                <a:solidFill>
                  <a:srgbClr val="000000"/>
                </a:solidFill>
                <a:latin typeface="Calibri"/>
                <a:ea typeface="Times New Roman"/>
              </a:rPr>
              <a:t>,</a:t>
            </a:r>
            <a:r>
              <a:rPr b="0" lang="en-US" sz="1600" spc="52" strike="noStrike">
                <a:solidFill>
                  <a:srgbClr val="000000"/>
                </a:solidFill>
                <a:latin typeface="Calibri"/>
                <a:ea typeface="Times New Roman"/>
              </a:rPr>
              <a:t> </a:t>
            </a:r>
            <a:r>
              <a:rPr b="0" lang="en-US" sz="1600" spc="12" strike="noStrike">
                <a:solidFill>
                  <a:srgbClr val="000000"/>
                </a:solidFill>
                <a:latin typeface="Calibri"/>
                <a:ea typeface="Times New Roman"/>
              </a:rPr>
              <a:t>die</a:t>
            </a:r>
            <a:r>
              <a:rPr b="0" lang="en-US" sz="1600" spc="9" strike="noStrike">
                <a:solidFill>
                  <a:srgbClr val="000000"/>
                </a:solidFill>
                <a:latin typeface="Calibri"/>
                <a:ea typeface="Times New Roman"/>
              </a:rPr>
              <a:t> </a:t>
            </a:r>
            <a:r>
              <a:rPr b="0" lang="en-US" sz="1600" spc="12" strike="noStrike">
                <a:solidFill>
                  <a:srgbClr val="000000"/>
                </a:solidFill>
                <a:latin typeface="Calibri"/>
                <a:ea typeface="Times New Roman"/>
              </a:rPr>
              <a:t>vor</a:t>
            </a:r>
            <a:r>
              <a:rPr b="0" lang="en-US" sz="1600" spc="32" strike="noStrike">
                <a:solidFill>
                  <a:srgbClr val="000000"/>
                </a:solidFill>
                <a:latin typeface="Calibri"/>
                <a:ea typeface="Times New Roman"/>
              </a:rPr>
              <a:t> </a:t>
            </a:r>
            <a:r>
              <a:rPr b="0" lang="en-US" sz="1600" spc="12" strike="noStrike">
                <a:solidFill>
                  <a:srgbClr val="000000"/>
                </a:solidFill>
                <a:latin typeface="Calibri"/>
                <a:ea typeface="Times New Roman"/>
              </a:rPr>
              <a:t>mir</a:t>
            </a:r>
            <a:r>
              <a:rPr b="0" lang="en-US" sz="1600" spc="9" strike="noStrike">
                <a:solidFill>
                  <a:srgbClr val="000000"/>
                </a:solidFill>
                <a:latin typeface="Calibri"/>
                <a:ea typeface="Times New Roman"/>
              </a:rPr>
              <a:t> </a:t>
            </a:r>
            <a:r>
              <a:rPr b="0" lang="en-US" sz="1600" spc="12" strike="noStrike">
                <a:solidFill>
                  <a:srgbClr val="000000"/>
                </a:solidFill>
                <a:latin typeface="Calibri"/>
                <a:ea typeface="Times New Roman"/>
              </a:rPr>
              <a:t>war</a:t>
            </a:r>
            <a:r>
              <a:rPr b="0" lang="en-US" sz="1600" spc="9" strike="noStrike">
                <a:solidFill>
                  <a:srgbClr val="000000"/>
                </a:solidFill>
                <a:latin typeface="Calibri"/>
                <a:ea typeface="Times New Roman"/>
              </a:rPr>
              <a:t>,</a:t>
            </a:r>
            <a:r>
              <a:rPr b="0" lang="en-US" sz="1600" spc="12" strike="noStrike">
                <a:solidFill>
                  <a:srgbClr val="000000"/>
                </a:solidFill>
                <a:latin typeface="Calibri"/>
                <a:ea typeface="Times New Roman"/>
              </a:rPr>
              <a:t> un</a:t>
            </a:r>
            <a:r>
              <a:rPr b="0" lang="en-US" sz="1600" spc="9" strike="noStrike">
                <a:solidFill>
                  <a:srgbClr val="000000"/>
                </a:solidFill>
                <a:latin typeface="Calibri"/>
                <a:ea typeface="Times New Roman"/>
              </a:rPr>
              <a:t>d</a:t>
            </a:r>
            <a:r>
              <a:rPr b="0" lang="en-US" sz="1600" spc="24" strike="noStrike">
                <a:solidFill>
                  <a:srgbClr val="000000"/>
                </a:solidFill>
                <a:latin typeface="Calibri"/>
                <a:ea typeface="Times New Roman"/>
              </a:rPr>
              <a:t> </a:t>
            </a:r>
            <a:r>
              <a:rPr b="0" lang="en-US" sz="1600" spc="9" strike="noStrike">
                <a:solidFill>
                  <a:srgbClr val="000000"/>
                </a:solidFill>
                <a:latin typeface="Calibri"/>
                <a:ea typeface="Times New Roman"/>
              </a:rPr>
              <a:t>um</a:t>
            </a:r>
            <a:r>
              <a:rPr b="0" lang="en-US" sz="1600" spc="52" strike="noStrike">
                <a:solidFill>
                  <a:srgbClr val="000000"/>
                </a:solidFill>
                <a:latin typeface="Calibri"/>
                <a:ea typeface="Times New Roman"/>
              </a:rPr>
              <a:t> </a:t>
            </a:r>
            <a:r>
              <a:rPr b="0" lang="en-US" sz="1600" spc="9" strike="noStrike">
                <a:solidFill>
                  <a:srgbClr val="000000"/>
                </a:solidFill>
                <a:latin typeface="Calibri"/>
                <a:ea typeface="Times New Roman"/>
              </a:rPr>
              <a:t>euch</a:t>
            </a:r>
            <a:r>
              <a:rPr b="0" lang="en-US" sz="1600" spc="52" strike="noStrike">
                <a:solidFill>
                  <a:srgbClr val="000000"/>
                </a:solidFill>
                <a:latin typeface="Calibri"/>
                <a:ea typeface="Times New Roman"/>
              </a:rPr>
              <a:t> </a:t>
            </a:r>
            <a:r>
              <a:rPr b="0" lang="en-US" sz="1600" spc="9" strike="noStrike">
                <a:solidFill>
                  <a:srgbClr val="000000"/>
                </a:solidFill>
                <a:latin typeface="Calibri"/>
                <a:ea typeface="Times New Roman"/>
              </a:rPr>
              <a:t>zu</a:t>
            </a:r>
            <a:r>
              <a:rPr b="0" lang="en-US" sz="1600" spc="58" strike="noStrike">
                <a:solidFill>
                  <a:srgbClr val="000000"/>
                </a:solidFill>
                <a:latin typeface="Calibri"/>
                <a:ea typeface="Times New Roman"/>
              </a:rPr>
              <a:t> </a:t>
            </a:r>
            <a:r>
              <a:rPr b="0" lang="en-US" sz="1600" spc="9" strike="noStrike" u="sng">
                <a:solidFill>
                  <a:srgbClr val="000000"/>
                </a:solidFill>
                <a:uFillTx/>
                <a:latin typeface="Calibri"/>
                <a:ea typeface="Times New Roman"/>
              </a:rPr>
              <a:t>erlauben</a:t>
            </a:r>
            <a:r>
              <a:rPr b="0" lang="en-US" sz="1600" spc="58" strike="noStrike" u="sng">
                <a:solidFill>
                  <a:srgbClr val="000000"/>
                </a:solidFill>
                <a:uFillTx/>
                <a:latin typeface="Calibri"/>
                <a:ea typeface="Times New Roman"/>
              </a:rPr>
              <a:t> </a:t>
            </a:r>
            <a:r>
              <a:rPr b="0" lang="en-US" sz="1600" spc="9" strike="noStrike" u="sng">
                <a:solidFill>
                  <a:srgbClr val="000000"/>
                </a:solidFill>
                <a:uFillTx/>
                <a:latin typeface="Calibri"/>
                <a:ea typeface="Times New Roman"/>
              </a:rPr>
              <a:t>einen</a:t>
            </a:r>
            <a:r>
              <a:rPr b="0" lang="en-US" sz="1600" spc="-1" strike="noStrike" u="sng">
                <a:solidFill>
                  <a:srgbClr val="000000"/>
                </a:solidFill>
                <a:uFillTx/>
                <a:latin typeface="Calibri"/>
                <a:ea typeface="Times New Roman"/>
              </a:rPr>
              <a:t> </a:t>
            </a:r>
            <a:r>
              <a:rPr b="0" lang="en-US" sz="1600" spc="-1" strike="noStrike">
                <a:solidFill>
                  <a:srgbClr val="000000"/>
                </a:solidFill>
                <a:latin typeface="Calibri"/>
                <a:ea typeface="Times New Roman"/>
              </a:rPr>
              <a:t> </a:t>
            </a:r>
            <a:r>
              <a:rPr b="0" lang="en-US" sz="1600" spc="18" strike="noStrike" u="sng">
                <a:solidFill>
                  <a:srgbClr val="000000"/>
                </a:solidFill>
                <a:uFillTx/>
                <a:latin typeface="Calibri"/>
                <a:ea typeface="Times New Roman"/>
              </a:rPr>
              <a:t>Teil</a:t>
            </a:r>
            <a:r>
              <a:rPr b="0" lang="en-US" sz="1600" spc="-1" strike="noStrike" u="sng">
                <a:solidFill>
                  <a:srgbClr val="000000"/>
                </a:solidFill>
                <a:uFillTx/>
                <a:latin typeface="Calibri"/>
                <a:ea typeface="Times New Roman"/>
              </a:rPr>
              <a:t> </a:t>
            </a:r>
            <a:r>
              <a:rPr b="0" lang="en-US" sz="1600" spc="18" strike="noStrike" u="sng">
                <a:solidFill>
                  <a:srgbClr val="000000"/>
                </a:solidFill>
                <a:uFillTx/>
                <a:latin typeface="Calibri"/>
                <a:ea typeface="Times New Roman"/>
              </a:rPr>
              <a:t>von</a:t>
            </a:r>
            <a:r>
              <a:rPr b="0" lang="en-US" sz="1600" spc="58" strike="noStrike" u="sng">
                <a:solidFill>
                  <a:srgbClr val="000000"/>
                </a:solidFill>
                <a:uFillTx/>
                <a:latin typeface="Calibri"/>
                <a:ea typeface="Times New Roman"/>
              </a:rPr>
              <a:t> </a:t>
            </a:r>
            <a:r>
              <a:rPr b="0" lang="en-US" sz="1600" spc="18" strike="noStrike" u="sng">
                <a:solidFill>
                  <a:srgbClr val="000000"/>
                </a:solidFill>
                <a:uFillTx/>
                <a:latin typeface="Calibri"/>
                <a:ea typeface="Times New Roman"/>
              </a:rPr>
              <a:t>dem</a:t>
            </a:r>
            <a:r>
              <a:rPr b="0" lang="en-US" sz="1600" spc="12" strike="noStrike" u="sng">
                <a:solidFill>
                  <a:srgbClr val="000000"/>
                </a:solidFill>
                <a:uFillTx/>
                <a:latin typeface="Calibri"/>
                <a:ea typeface="Times New Roman"/>
              </a:rPr>
              <a:t>,</a:t>
            </a:r>
            <a:r>
              <a:rPr b="0" lang="en-US" sz="1600" spc="9" strike="noStrike" u="sng">
                <a:solidFill>
                  <a:srgbClr val="000000"/>
                </a:solidFill>
                <a:uFillTx/>
                <a:latin typeface="Calibri"/>
                <a:ea typeface="Times New Roman"/>
              </a:rPr>
              <a:t> </a:t>
            </a:r>
            <a:r>
              <a:rPr b="0" lang="en-US" sz="1600" spc="18" strike="noStrike" u="sng">
                <a:solidFill>
                  <a:srgbClr val="000000"/>
                </a:solidFill>
                <a:uFillTx/>
                <a:latin typeface="Calibri"/>
                <a:ea typeface="Times New Roman"/>
              </a:rPr>
              <a:t>was</a:t>
            </a:r>
            <a:r>
              <a:rPr b="0" lang="en-US" sz="1600" spc="72" strike="noStrike" u="sng">
                <a:solidFill>
                  <a:srgbClr val="000000"/>
                </a:solidFill>
                <a:uFillTx/>
                <a:latin typeface="Calibri"/>
                <a:ea typeface="Times New Roman"/>
              </a:rPr>
              <a:t> </a:t>
            </a:r>
            <a:r>
              <a:rPr b="0" lang="en-US" sz="1600" spc="18" strike="noStrike" u="sng">
                <a:solidFill>
                  <a:srgbClr val="000000"/>
                </a:solidFill>
                <a:uFillTx/>
                <a:latin typeface="Calibri"/>
                <a:ea typeface="Times New Roman"/>
              </a:rPr>
              <a:t>euch</a:t>
            </a:r>
            <a:r>
              <a:rPr b="0" lang="en-US" sz="1600" spc="24" strike="noStrike" u="sng">
                <a:solidFill>
                  <a:srgbClr val="000000"/>
                </a:solidFill>
                <a:uFillTx/>
                <a:latin typeface="Calibri"/>
                <a:ea typeface="Times New Roman"/>
              </a:rPr>
              <a:t> </a:t>
            </a:r>
            <a:r>
              <a:rPr b="0" lang="en-US" sz="1600" spc="18" strike="noStrike" u="sng">
                <a:solidFill>
                  <a:srgbClr val="000000"/>
                </a:solidFill>
                <a:uFillTx/>
                <a:latin typeface="Calibri"/>
                <a:ea typeface="Times New Roman"/>
              </a:rPr>
              <a:t>verweh</a:t>
            </a:r>
            <a:r>
              <a:rPr b="0" lang="en-US" sz="1600" spc="12" strike="noStrike" u="sng">
                <a:solidFill>
                  <a:srgbClr val="000000"/>
                </a:solidFill>
                <a:uFillTx/>
                <a:latin typeface="Calibri"/>
                <a:ea typeface="Times New Roman"/>
              </a:rPr>
              <a:t>rt war</a:t>
            </a:r>
            <a:r>
              <a:rPr b="0" lang="en-US" sz="1600" spc="12" strike="noStrike">
                <a:solidFill>
                  <a:srgbClr val="000000"/>
                </a:solidFill>
                <a:latin typeface="Calibri"/>
                <a:ea typeface="Times New Roman"/>
              </a:rPr>
              <a:t>;</a:t>
            </a:r>
            <a:r>
              <a:rPr b="0" lang="en-US" sz="1600" spc="58" strike="noStrike">
                <a:solidFill>
                  <a:srgbClr val="000000"/>
                </a:solidFill>
                <a:latin typeface="Calibri"/>
                <a:ea typeface="Times New Roman"/>
              </a:rPr>
              <a:t> </a:t>
            </a:r>
            <a:r>
              <a:rPr b="0" i="1" lang="en-US" sz="1600" spc="12" strike="noStrike">
                <a:solidFill>
                  <a:srgbClr val="000000"/>
                </a:solidFill>
                <a:latin typeface="Calibri"/>
                <a:ea typeface="Times New Roman"/>
              </a:rPr>
              <a:t>(verwehrt</a:t>
            </a:r>
            <a:r>
              <a:rPr b="0" i="1" lang="en-US" sz="1600" spc="29" strike="noStrike">
                <a:solidFill>
                  <a:srgbClr val="000000"/>
                </a:solidFill>
                <a:latin typeface="Calibri"/>
                <a:ea typeface="Times New Roman"/>
              </a:rPr>
              <a:t> </a:t>
            </a:r>
            <a:r>
              <a:rPr b="0" i="1" lang="en-US" sz="1600" spc="12" strike="noStrike">
                <a:solidFill>
                  <a:srgbClr val="000000"/>
                </a:solidFill>
                <a:latin typeface="Calibri"/>
                <a:ea typeface="Times New Roman"/>
              </a:rPr>
              <a:t>war</a:t>
            </a:r>
            <a:r>
              <a:rPr b="0" i="1" lang="en-US" sz="1600" spc="32" strike="noStrike">
                <a:solidFill>
                  <a:srgbClr val="000000"/>
                </a:solidFill>
                <a:latin typeface="Calibri"/>
                <a:ea typeface="Times New Roman"/>
              </a:rPr>
              <a:t> </a:t>
            </a:r>
            <a:r>
              <a:rPr b="0" i="1" lang="en-US" sz="1600" spc="12" strike="noStrike">
                <a:solidFill>
                  <a:srgbClr val="000000"/>
                </a:solidFill>
                <a:latin typeface="Calibri"/>
                <a:ea typeface="Times New Roman"/>
              </a:rPr>
              <a:t>die</a:t>
            </a:r>
            <a:r>
              <a:rPr b="0" i="1" lang="en-US" sz="1600" spc="4" strike="noStrike">
                <a:solidFill>
                  <a:srgbClr val="000000"/>
                </a:solidFill>
                <a:latin typeface="Calibri"/>
                <a:ea typeface="Times New Roman"/>
              </a:rPr>
              <a:t> </a:t>
            </a:r>
            <a:r>
              <a:rPr b="0" i="1" lang="en-US" sz="1600" spc="12" strike="noStrike">
                <a:solidFill>
                  <a:srgbClr val="000000"/>
                </a:solidFill>
                <a:latin typeface="Calibri"/>
                <a:ea typeface="Times New Roman"/>
              </a:rPr>
              <a:t>Freiheit)….</a:t>
            </a:r>
            <a:r>
              <a:rPr b="0" lang="en-US" sz="1600" spc="-1" strike="noStrike">
                <a:solidFill>
                  <a:srgbClr val="000000"/>
                </a:solidFill>
                <a:latin typeface="Calibri"/>
                <a:ea typeface="Times New Roman"/>
              </a:rPr>
              <a:t> </a:t>
            </a:r>
            <a:endParaRPr b="0" lang="de-DE"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TotalTime>
  <Application>LibreOffice/7.6.0.3$Windows_X86_64 LibreOffice_project/69edd8b8ebc41d00b4de3915dc82f8f0fc3b6265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2015-05-10T05:30:45Z</dcterms:created>
  <dc:creator>SM-T585</dc:creator>
  <dc:description/>
  <dc:language>de-DE</dc:language>
  <cp:lastModifiedBy/>
  <dcterms:modified xsi:type="dcterms:W3CDTF">2024-02-28T21:07:09Z</dcterms:modified>
  <cp:revision>2</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cae4154f2939467693eb234e89dc043a</vt:lpwstr>
  </property>
  <property fmtid="{D5CDD505-2E9C-101B-9397-08002B2CF9AE}" pid="3" name="_MarkAsFinal">
    <vt:bool>1</vt:bool>
  </property>
</Properties>
</file>